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11168" r:id="rId2"/>
  </p:sldIdLst>
  <p:sldSz cx="12192000" cy="6858000"/>
  <p:notesSz cx="6797675" cy="9926638"/>
  <p:custDataLst>
    <p:tags r:id="rId5"/>
  </p:custDataLst>
  <p:defaultTextStyle>
    <a:defPPr lvl="0">
      <a:defRPr lang="ru-RU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09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2389" userDrawn="1">
          <p15:clr>
            <a:srgbClr val="A4A3A4"/>
          </p15:clr>
        </p15:guide>
        <p15:guide id="5" pos="7317" userDrawn="1">
          <p15:clr>
            <a:srgbClr val="A4A3A4"/>
          </p15:clr>
        </p15:guide>
        <p15:guide id="6" orient="horz" pos="1774" userDrawn="1">
          <p15:clr>
            <a:srgbClr val="A4A3A4"/>
          </p15:clr>
        </p15:guide>
        <p15:guide id="7" orient="horz" pos="1911" userDrawn="1">
          <p15:clr>
            <a:srgbClr val="A4A3A4"/>
          </p15:clr>
        </p15:guide>
        <p15:guide id="8" orient="horz" pos="1457" userDrawn="1">
          <p15:clr>
            <a:srgbClr val="A4A3A4"/>
          </p15:clr>
        </p15:guide>
        <p15:guide id="9" orient="horz" pos="2523" userDrawn="1">
          <p15:clr>
            <a:srgbClr val="A4A3A4"/>
          </p15:clr>
        </p15:guide>
        <p15:guide id="10" orient="horz" pos="3702" userDrawn="1">
          <p15:clr>
            <a:srgbClr val="A4A3A4"/>
          </p15:clr>
        </p15:guide>
        <p15:guide id="11" pos="45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boleva Yulia" initials="SY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4E"/>
    <a:srgbClr val="F7DC6F"/>
    <a:srgbClr val="F2C200"/>
    <a:srgbClr val="4D5759"/>
    <a:srgbClr val="B1EC52"/>
    <a:srgbClr val="AEE7F1"/>
    <a:srgbClr val="E1E2E3"/>
    <a:srgbClr val="F7F8FA"/>
    <a:srgbClr val="FFFFFF"/>
    <a:srgbClr val="B2E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7" autoAdjust="0"/>
    <p:restoredTop sz="97449" autoAdjust="0"/>
  </p:normalViewPr>
  <p:slideViewPr>
    <p:cSldViewPr snapToGrid="0">
      <p:cViewPr varScale="1">
        <p:scale>
          <a:sx n="87" d="100"/>
          <a:sy n="87" d="100"/>
        </p:scale>
        <p:origin x="-84" y="-564"/>
      </p:cViewPr>
      <p:guideLst>
        <p:guide orient="horz" pos="709"/>
        <p:guide orient="horz" pos="845"/>
        <p:guide orient="horz" pos="4065"/>
        <p:guide orient="horz" pos="1774"/>
        <p:guide orient="horz" pos="1911"/>
        <p:guide orient="horz" pos="1457"/>
        <p:guide orient="horz" pos="2523"/>
        <p:guide orient="horz" pos="3702"/>
        <p:guide pos="2389"/>
        <p:guide pos="7317"/>
        <p:guide pos="4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F1B6-3FB7-4159-AB5E-9514D8FBF3D5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B5507-109E-4967-9427-E1ECA4F0C8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16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764BE-0BCC-494E-9FA9-A106C3FC37AA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A9782-7704-4A2D-B717-31FDCD8A6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8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1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D10D98C3-A673-ABA0-7264-EEDA6F6263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4763"/>
            <a:ext cx="11695112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76A41E85-FBFF-0E13-4224-3F7922D3C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389" y="1891579"/>
            <a:ext cx="5858246" cy="124496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941253" y="3380572"/>
            <a:ext cx="5154747" cy="145777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997675" y="4581728"/>
            <a:ext cx="2898168" cy="1026910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FA88335-A8D0-D051-AAEA-B9406A67C78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63138" y="6346825"/>
            <a:ext cx="19177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E0028A-E494-486F-874C-3D2875BA2C09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56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7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7B2608C8-57A5-D015-3906-996017740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99" y="1753896"/>
            <a:ext cx="5154611" cy="131478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49263" y="3152637"/>
            <a:ext cx="5154747" cy="115751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1436181" y="5185654"/>
            <a:ext cx="1916349" cy="642938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23"/>
          <p:cNvSpPr>
            <a:spLocks noGrp="1"/>
          </p:cNvSpPr>
          <p:nvPr>
            <p:ph type="pic" sz="quarter" idx="14"/>
          </p:nvPr>
        </p:nvSpPr>
        <p:spPr>
          <a:xfrm>
            <a:off x="562111" y="5104531"/>
            <a:ext cx="805184" cy="805184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272367"/>
          </a:xfrm>
          <a:custGeom>
            <a:avLst/>
            <a:gdLst>
              <a:gd name="connsiteX0" fmla="*/ 0 w 6096000"/>
              <a:gd name="connsiteY0" fmla="*/ 0 h 6272367"/>
              <a:gd name="connsiteX1" fmla="*/ 711200 w 6096000"/>
              <a:gd name="connsiteY1" fmla="*/ 0 h 6272367"/>
              <a:gd name="connsiteX2" fmla="*/ 5384800 w 6096000"/>
              <a:gd name="connsiteY2" fmla="*/ 0 h 6272367"/>
              <a:gd name="connsiteX3" fmla="*/ 6096000 w 6096000"/>
              <a:gd name="connsiteY3" fmla="*/ 0 h 6272367"/>
              <a:gd name="connsiteX4" fmla="*/ 6096000 w 6096000"/>
              <a:gd name="connsiteY4" fmla="*/ 6272367 h 6272367"/>
              <a:gd name="connsiteX5" fmla="*/ 5384800 w 6096000"/>
              <a:gd name="connsiteY5" fmla="*/ 6272367 h 6272367"/>
              <a:gd name="connsiteX6" fmla="*/ 1824615 w 6096000"/>
              <a:gd name="connsiteY6" fmla="*/ 6272367 h 6272367"/>
              <a:gd name="connsiteX7" fmla="*/ 1113415 w 6096000"/>
              <a:gd name="connsiteY7" fmla="*/ 6272367 h 6272367"/>
              <a:gd name="connsiteX8" fmla="*/ 0 w 6096000"/>
              <a:gd name="connsiteY8" fmla="*/ 5158952 h 62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272367">
                <a:moveTo>
                  <a:pt x="0" y="0"/>
                </a:moveTo>
                <a:lnTo>
                  <a:pt x="711200" y="0"/>
                </a:lnTo>
                <a:lnTo>
                  <a:pt x="5384800" y="0"/>
                </a:lnTo>
                <a:lnTo>
                  <a:pt x="6096000" y="0"/>
                </a:lnTo>
                <a:lnTo>
                  <a:pt x="6096000" y="6272367"/>
                </a:lnTo>
                <a:lnTo>
                  <a:pt x="5384800" y="6272367"/>
                </a:lnTo>
                <a:lnTo>
                  <a:pt x="1824615" y="6272367"/>
                </a:lnTo>
                <a:lnTo>
                  <a:pt x="1113415" y="6272367"/>
                </a:lnTo>
                <a:cubicBezTo>
                  <a:pt x="498493" y="6272367"/>
                  <a:pt x="0" y="5773874"/>
                  <a:pt x="0" y="5158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205CC2-5F25-9368-FC23-F07E4FB4955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98475" y="6237288"/>
            <a:ext cx="1916113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DD00C4-813D-4718-BE4E-D522BD6E24B8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0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6233C3CD-BB97-EDE5-628F-E88D3F8C7B5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463EC3A0-A987-42B1-72AA-6FC37D01E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55601"/>
            <a:ext cx="4902200" cy="130452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799" y="1748902"/>
            <a:ext cx="4902199" cy="1304523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6819900" y="0"/>
            <a:ext cx="5372100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0" name="Текст 2"/>
          <p:cNvSpPr>
            <a:spLocks noGrp="1"/>
          </p:cNvSpPr>
          <p:nvPr>
            <p:ph type="body" idx="14"/>
          </p:nvPr>
        </p:nvSpPr>
        <p:spPr>
          <a:xfrm>
            <a:off x="1193799" y="3142203"/>
            <a:ext cx="2330629" cy="3322096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5"/>
          </p:nvPr>
        </p:nvSpPr>
        <p:spPr>
          <a:xfrm>
            <a:off x="3755848" y="3142203"/>
            <a:ext cx="2330629" cy="3322096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CBC6F01-158A-F36F-F624-6CA8E594FE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8D96050-8C99-AB3E-7479-5F89DAE212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CE1443C0-D615-45D7-B06D-C6B46A58E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8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D16F88F-A189-0B68-1628-7ECE2BF8C94F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4887DDE4-22CF-9C66-8375-B24DAD154B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479888"/>
            <a:ext cx="4683219" cy="74523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800" y="2031725"/>
            <a:ext cx="4683218" cy="44325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6819900" y="0"/>
            <a:ext cx="5372100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2" name="Текст 2"/>
          <p:cNvSpPr>
            <a:spLocks noGrp="1"/>
          </p:cNvSpPr>
          <p:nvPr>
            <p:ph type="body" idx="14"/>
          </p:nvPr>
        </p:nvSpPr>
        <p:spPr>
          <a:xfrm>
            <a:off x="1193800" y="1313895"/>
            <a:ext cx="4683218" cy="639192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5B526CA-043D-E3E9-659E-C55F98C38A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7EC93F0-88B1-D5D0-7A90-0E74D56D8B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AED9E138-FA41-48B3-AC34-9C7F35D3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6D9747C3-7C1D-4E61-F018-CF718222D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2816" y="479888"/>
            <a:ext cx="4394447" cy="74523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2339" y="1945539"/>
            <a:ext cx="4394446" cy="44325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784224" y="0"/>
            <a:ext cx="5311776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2" name="Текст 2"/>
          <p:cNvSpPr>
            <a:spLocks noGrp="1"/>
          </p:cNvSpPr>
          <p:nvPr>
            <p:ph type="body" idx="14"/>
          </p:nvPr>
        </p:nvSpPr>
        <p:spPr>
          <a:xfrm>
            <a:off x="6942339" y="1374777"/>
            <a:ext cx="4394446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FF9962-7852-AFDD-4A35-423F078646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A05D6B-2190-EB5F-AFC9-F0EC4FEAD5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25EA1FD0-DF7E-4D0D-9EB1-340C3E3CB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6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CA229A2F-8F83-AF75-2F1B-5A73DBFB2B23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ECB0BBBC-22C8-F1BD-02B0-61C7BC934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55601"/>
            <a:ext cx="4902200" cy="130452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799" y="2776738"/>
            <a:ext cx="4902199" cy="1304523"/>
          </a:xfrm>
        </p:spPr>
        <p:txBody>
          <a:bodyPr anchor="b"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6819900" y="0"/>
            <a:ext cx="5372100" cy="3429000"/>
          </a:xfrm>
          <a:solidFill>
            <a:schemeClr val="bg1">
              <a:lumMod val="7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0" name="Текст 2"/>
          <p:cNvSpPr>
            <a:spLocks noGrp="1"/>
          </p:cNvSpPr>
          <p:nvPr>
            <p:ph type="body" idx="14"/>
          </p:nvPr>
        </p:nvSpPr>
        <p:spPr>
          <a:xfrm>
            <a:off x="1193799" y="4181383"/>
            <a:ext cx="4902201" cy="2282916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16"/>
          </p:nvPr>
        </p:nvSpPr>
        <p:spPr>
          <a:xfrm>
            <a:off x="6819901" y="3429000"/>
            <a:ext cx="2679206" cy="3429000"/>
          </a:xfrm>
          <a:solidFill>
            <a:schemeClr val="bg1">
              <a:lumMod val="6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7"/>
          </p:nvPr>
        </p:nvSpPr>
        <p:spPr>
          <a:xfrm>
            <a:off x="9499107" y="3429000"/>
            <a:ext cx="2692893" cy="3429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D8A5C1B-431E-F313-3987-B947852A06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4F65EFA-5F47-C248-2653-4060B8199ED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30AD7137-DB2B-479C-919E-F8470C028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CF3ED2F-BF57-CB4D-5A4F-0B8619FBCCD6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D5089197-ECB2-6D4C-2786-D301842A18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479888"/>
            <a:ext cx="10223499" cy="5072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800" y="1740023"/>
            <a:ext cx="10223500" cy="2148396"/>
          </a:xfrm>
        </p:spPr>
        <p:txBody>
          <a:bodyPr numCol="3" spcCol="504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3"/>
          </p:nvPr>
        </p:nvSpPr>
        <p:spPr>
          <a:xfrm>
            <a:off x="1308100" y="4168066"/>
            <a:ext cx="10883900" cy="2689934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2" name="Текст 2"/>
          <p:cNvSpPr>
            <a:spLocks noGrp="1"/>
          </p:cNvSpPr>
          <p:nvPr>
            <p:ph type="body" idx="14"/>
          </p:nvPr>
        </p:nvSpPr>
        <p:spPr>
          <a:xfrm>
            <a:off x="1193799" y="1157275"/>
            <a:ext cx="10223497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C49CA2B-B8B8-D47D-F87E-98FC3D170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1DEFFFF-145A-661D-A167-B519E178C5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BBC2BC4B-00E5-4E99-B961-0510F576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6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598FF03-94BB-6617-C800-04E90F8EA133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5F7D206A-FAF7-3CA5-D122-545F59245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479888"/>
            <a:ext cx="10223499" cy="5072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4"/>
          </p:nvPr>
        </p:nvSpPr>
        <p:spPr>
          <a:xfrm>
            <a:off x="8784235" y="4105276"/>
            <a:ext cx="3036288" cy="2370830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"/>
          <p:cNvSpPr>
            <a:spLocks noGrp="1"/>
          </p:cNvSpPr>
          <p:nvPr>
            <p:ph type="body" idx="47"/>
          </p:nvPr>
        </p:nvSpPr>
        <p:spPr>
          <a:xfrm>
            <a:off x="4908580" y="4095195"/>
            <a:ext cx="3036288" cy="2370830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48"/>
          </p:nvPr>
        </p:nvSpPr>
        <p:spPr>
          <a:xfrm>
            <a:off x="1186069" y="4007283"/>
            <a:ext cx="3036288" cy="2370830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44"/>
          </p:nvPr>
        </p:nvSpPr>
        <p:spPr>
          <a:xfrm>
            <a:off x="1300375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45"/>
          </p:nvPr>
        </p:nvSpPr>
        <p:spPr>
          <a:xfrm>
            <a:off x="5099458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46"/>
          </p:nvPr>
        </p:nvSpPr>
        <p:spPr>
          <a:xfrm>
            <a:off x="8898541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F507AF-4D14-79BD-E73F-4C5982C93D4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EFB06D-AAA6-E103-CD8E-957A4DEA189D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1BB3A8F7-8F7B-4E61-8456-D4963512D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6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C9E9932-B52A-588C-3B72-25A6EBD31BF9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CC4BD666-08C1-32D8-F5C8-A79CD8C41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479888"/>
            <a:ext cx="10223499" cy="5072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41"/>
          </p:nvPr>
        </p:nvSpPr>
        <p:spPr>
          <a:xfrm>
            <a:off x="1180454" y="4105276"/>
            <a:ext cx="10236846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42"/>
          </p:nvPr>
        </p:nvSpPr>
        <p:spPr>
          <a:xfrm>
            <a:off x="1180455" y="4757194"/>
            <a:ext cx="5252612" cy="1620918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43"/>
          </p:nvPr>
        </p:nvSpPr>
        <p:spPr>
          <a:xfrm>
            <a:off x="6664487" y="4757194"/>
            <a:ext cx="5122811" cy="1620918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44"/>
          </p:nvPr>
        </p:nvSpPr>
        <p:spPr>
          <a:xfrm>
            <a:off x="1300375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45"/>
          </p:nvPr>
        </p:nvSpPr>
        <p:spPr>
          <a:xfrm>
            <a:off x="5099458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46"/>
          </p:nvPr>
        </p:nvSpPr>
        <p:spPr>
          <a:xfrm>
            <a:off x="8898541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20ECE7-7970-8C1F-8B96-E3F39C59F3F0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53AD6-D78D-6A28-F80E-44A4E6E1D84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85ACB04B-23B1-439A-A650-6B7752F07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7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734859-2B36-5149-C59C-044605F99F5E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4D6A3A69-56A5-63AC-47FA-FB8DC1221E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479888"/>
            <a:ext cx="10223499" cy="5072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34"/>
          </p:nvPr>
        </p:nvSpPr>
        <p:spPr>
          <a:xfrm>
            <a:off x="6986002" y="4722471"/>
            <a:ext cx="4834522" cy="165564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/>
          </p:nvPr>
        </p:nvSpPr>
        <p:spPr>
          <a:xfrm>
            <a:off x="6986001" y="4105276"/>
            <a:ext cx="4834522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40"/>
          </p:nvPr>
        </p:nvSpPr>
        <p:spPr>
          <a:xfrm>
            <a:off x="1180455" y="4722471"/>
            <a:ext cx="4834522" cy="165564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41"/>
          </p:nvPr>
        </p:nvSpPr>
        <p:spPr>
          <a:xfrm>
            <a:off x="1180454" y="4105276"/>
            <a:ext cx="4834522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45"/>
          </p:nvPr>
        </p:nvSpPr>
        <p:spPr>
          <a:xfrm>
            <a:off x="1300375" y="1378006"/>
            <a:ext cx="4714601" cy="236061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9" name="Рисунок 28"/>
          <p:cNvSpPr>
            <a:spLocks noGrp="1"/>
          </p:cNvSpPr>
          <p:nvPr>
            <p:ph type="pic" sz="quarter" idx="46"/>
          </p:nvPr>
        </p:nvSpPr>
        <p:spPr>
          <a:xfrm>
            <a:off x="7105922" y="1378006"/>
            <a:ext cx="4714601" cy="236061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A4B551-36ED-C55C-2BC9-2AAA334EF667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2CE12B-70F5-4139-6CD1-9766F28F5292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D741942A-140C-416A-8346-11AB6C611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31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5CD2B7E1-D4B9-162C-379F-2C6F7E2FAF8D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3260E345-7638-E46E-3DEA-CE7449DEBC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34"/>
          </p:nvPr>
        </p:nvSpPr>
        <p:spPr>
          <a:xfrm>
            <a:off x="6986002" y="3246438"/>
            <a:ext cx="4834522" cy="3131675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40"/>
          </p:nvPr>
        </p:nvSpPr>
        <p:spPr>
          <a:xfrm>
            <a:off x="1180455" y="3246438"/>
            <a:ext cx="4834522" cy="3131675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184275" y="323850"/>
            <a:ext cx="10436700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45"/>
          </p:nvPr>
        </p:nvSpPr>
        <p:spPr>
          <a:xfrm>
            <a:off x="1300376" y="1378006"/>
            <a:ext cx="3295375" cy="1650007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46"/>
          </p:nvPr>
        </p:nvSpPr>
        <p:spPr>
          <a:xfrm>
            <a:off x="7105923" y="1378006"/>
            <a:ext cx="3295375" cy="1650007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212B0D4B-F4C2-2EE3-FB51-5F60024056BB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857BE42-02F4-FBD6-B103-6799B199FB08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3A78EB60-A042-4C98-846B-0307B91DA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-1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yber experts set out to secure smart cities - NCSC.GOV.UK">
            <a:extLst>
              <a:ext uri="{FF2B5EF4-FFF2-40B4-BE49-F238E27FC236}">
                <a16:creationId xmlns:a16="http://schemas.microsoft.com/office/drawing/2014/main" xmlns="" id="{C7054A50-9EC7-41B8-A3FC-48C0941CB8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" r="9126" b="683"/>
          <a:stretch/>
        </p:blipFill>
        <p:spPr bwMode="auto">
          <a:xfrm>
            <a:off x="1" y="-1"/>
            <a:ext cx="12192000" cy="68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D12EEC-B71B-ACAA-3FC2-832F02E39A7D}"/>
              </a:ext>
            </a:extLst>
          </p:cNvPr>
          <p:cNvSpPr/>
          <p:nvPr userDrawn="1"/>
        </p:nvSpPr>
        <p:spPr>
          <a:xfrm>
            <a:off x="-1" y="4762"/>
            <a:ext cx="12192000" cy="685323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xmlns="" id="{442E9008-5EC9-3CF2-8614-4630495DA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-1"/>
            <a:ext cx="11695112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5FDD2771-495B-72A5-ECE2-8BCF86648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389" y="1891579"/>
            <a:ext cx="5858246" cy="124496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941253" y="3380572"/>
            <a:ext cx="5154747" cy="145777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997675" y="4581728"/>
            <a:ext cx="2898168" cy="1026910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xmlns="" id="{C08A80A0-4398-16F4-37B2-D74D8FD818F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63138" y="6346825"/>
            <a:ext cx="19177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A9D5E8-18D1-4894-AEB0-A86E2DDC4C69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401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E368CA74-1A0F-8AD4-FA63-136170895923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A2F0993C-8850-A274-DAE0-13E8E0424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34"/>
          </p:nvPr>
        </p:nvSpPr>
        <p:spPr>
          <a:xfrm>
            <a:off x="1193799" y="3278089"/>
            <a:ext cx="3367319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184275" y="323850"/>
            <a:ext cx="10436700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idx="44"/>
          </p:nvPr>
        </p:nvSpPr>
        <p:spPr>
          <a:xfrm>
            <a:off x="4806413" y="3278089"/>
            <a:ext cx="3367319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2"/>
          <p:cNvSpPr>
            <a:spLocks noGrp="1"/>
          </p:cNvSpPr>
          <p:nvPr>
            <p:ph type="body" idx="45"/>
          </p:nvPr>
        </p:nvSpPr>
        <p:spPr>
          <a:xfrm>
            <a:off x="8419027" y="3278089"/>
            <a:ext cx="3367319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0" name="Текст 2"/>
          <p:cNvSpPr>
            <a:spLocks noGrp="1"/>
          </p:cNvSpPr>
          <p:nvPr>
            <p:ph type="body" idx="46"/>
          </p:nvPr>
        </p:nvSpPr>
        <p:spPr>
          <a:xfrm>
            <a:off x="1193799" y="6064152"/>
            <a:ext cx="3367319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Текст 2"/>
          <p:cNvSpPr>
            <a:spLocks noGrp="1"/>
          </p:cNvSpPr>
          <p:nvPr>
            <p:ph type="body" idx="50"/>
          </p:nvPr>
        </p:nvSpPr>
        <p:spPr>
          <a:xfrm>
            <a:off x="4806413" y="6064152"/>
            <a:ext cx="3367319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51"/>
          </p:nvPr>
        </p:nvSpPr>
        <p:spPr>
          <a:xfrm>
            <a:off x="8419027" y="6064152"/>
            <a:ext cx="3367319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52"/>
          </p:nvPr>
        </p:nvSpPr>
        <p:spPr>
          <a:xfrm>
            <a:off x="1300376" y="1378006"/>
            <a:ext cx="3295375" cy="173676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53"/>
          </p:nvPr>
        </p:nvSpPr>
        <p:spPr>
          <a:xfrm>
            <a:off x="4887890" y="1378006"/>
            <a:ext cx="3295375" cy="173676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3" name="Рисунок 22"/>
          <p:cNvSpPr>
            <a:spLocks noGrp="1"/>
          </p:cNvSpPr>
          <p:nvPr>
            <p:ph type="pic" sz="quarter" idx="54"/>
          </p:nvPr>
        </p:nvSpPr>
        <p:spPr>
          <a:xfrm>
            <a:off x="8490971" y="1378006"/>
            <a:ext cx="3295375" cy="173676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55"/>
          </p:nvPr>
        </p:nvSpPr>
        <p:spPr>
          <a:xfrm>
            <a:off x="1300376" y="4152471"/>
            <a:ext cx="3295375" cy="173676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56"/>
          </p:nvPr>
        </p:nvSpPr>
        <p:spPr>
          <a:xfrm>
            <a:off x="4887890" y="4152471"/>
            <a:ext cx="3295375" cy="173676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57"/>
          </p:nvPr>
        </p:nvSpPr>
        <p:spPr>
          <a:xfrm>
            <a:off x="8490971" y="4152471"/>
            <a:ext cx="3295375" cy="1736769"/>
          </a:xfrm>
          <a:custGeom>
            <a:avLst/>
            <a:gdLst>
              <a:gd name="connsiteX0" fmla="*/ 1173972 w 4714601"/>
              <a:gd name="connsiteY0" fmla="*/ 0 h 2360619"/>
              <a:gd name="connsiteX1" fmla="*/ 1259845 w 4714601"/>
              <a:gd name="connsiteY1" fmla="*/ 0 h 2360619"/>
              <a:gd name="connsiteX2" fmla="*/ 2836109 w 4714601"/>
              <a:gd name="connsiteY2" fmla="*/ 0 h 2360619"/>
              <a:gd name="connsiteX3" fmla="*/ 2921982 w 4714601"/>
              <a:gd name="connsiteY3" fmla="*/ 0 h 2360619"/>
              <a:gd name="connsiteX4" fmla="*/ 2921982 w 4714601"/>
              <a:gd name="connsiteY4" fmla="*/ 2457 h 2360619"/>
              <a:gd name="connsiteX5" fmla="*/ 2966591 w 4714601"/>
              <a:gd name="connsiteY5" fmla="*/ 2457 h 2360619"/>
              <a:gd name="connsiteX6" fmla="*/ 2966591 w 4714601"/>
              <a:gd name="connsiteY6" fmla="*/ 0 h 2360619"/>
              <a:gd name="connsiteX7" fmla="*/ 3052464 w 4714601"/>
              <a:gd name="connsiteY7" fmla="*/ 0 h 2360619"/>
              <a:gd name="connsiteX8" fmla="*/ 4628728 w 4714601"/>
              <a:gd name="connsiteY8" fmla="*/ 0 h 2360619"/>
              <a:gd name="connsiteX9" fmla="*/ 4714601 w 4714601"/>
              <a:gd name="connsiteY9" fmla="*/ 0 h 2360619"/>
              <a:gd name="connsiteX10" fmla="*/ 4714601 w 4714601"/>
              <a:gd name="connsiteY10" fmla="*/ 188464 h 2360619"/>
              <a:gd name="connsiteX11" fmla="*/ 4714601 w 4714601"/>
              <a:gd name="connsiteY11" fmla="*/ 626010 h 2360619"/>
              <a:gd name="connsiteX12" fmla="*/ 4714601 w 4714601"/>
              <a:gd name="connsiteY12" fmla="*/ 791971 h 2360619"/>
              <a:gd name="connsiteX13" fmla="*/ 4714601 w 4714601"/>
              <a:gd name="connsiteY13" fmla="*/ 1131890 h 2360619"/>
              <a:gd name="connsiteX14" fmla="*/ 4714601 w 4714601"/>
              <a:gd name="connsiteY14" fmla="*/ 1320354 h 2360619"/>
              <a:gd name="connsiteX15" fmla="*/ 4714601 w 4714601"/>
              <a:gd name="connsiteY15" fmla="*/ 1622757 h 2360619"/>
              <a:gd name="connsiteX16" fmla="*/ 4714601 w 4714601"/>
              <a:gd name="connsiteY16" fmla="*/ 1788718 h 2360619"/>
              <a:gd name="connsiteX17" fmla="*/ 4714599 w 4714601"/>
              <a:gd name="connsiteY17" fmla="*/ 1788735 h 2360619"/>
              <a:gd name="connsiteX18" fmla="*/ 4714599 w 4714601"/>
              <a:gd name="connsiteY18" fmla="*/ 1932380 h 2360619"/>
              <a:gd name="connsiteX19" fmla="*/ 4714599 w 4714601"/>
              <a:gd name="connsiteY19" fmla="*/ 2098341 h 2360619"/>
              <a:gd name="connsiteX20" fmla="*/ 4419551 w 4714601"/>
              <a:gd name="connsiteY20" fmla="*/ 2358161 h 2360619"/>
              <a:gd name="connsiteX21" fmla="*/ 4333678 w 4714601"/>
              <a:gd name="connsiteY21" fmla="*/ 2358161 h 2360619"/>
              <a:gd name="connsiteX22" fmla="*/ 4226430 w 4714601"/>
              <a:gd name="connsiteY22" fmla="*/ 2358161 h 2360619"/>
              <a:gd name="connsiteX23" fmla="*/ 4226430 w 4714601"/>
              <a:gd name="connsiteY23" fmla="*/ 2360619 h 2360619"/>
              <a:gd name="connsiteX24" fmla="*/ 4140557 w 4714601"/>
              <a:gd name="connsiteY24" fmla="*/ 2360619 h 2360619"/>
              <a:gd name="connsiteX25" fmla="*/ 4010422 w 4714601"/>
              <a:gd name="connsiteY25" fmla="*/ 2360619 h 2360619"/>
              <a:gd name="connsiteX26" fmla="*/ 3924549 w 4714601"/>
              <a:gd name="connsiteY26" fmla="*/ 2360619 h 2360619"/>
              <a:gd name="connsiteX27" fmla="*/ 3508927 w 4714601"/>
              <a:gd name="connsiteY27" fmla="*/ 2360619 h 2360619"/>
              <a:gd name="connsiteX28" fmla="*/ 3423054 w 4714601"/>
              <a:gd name="connsiteY28" fmla="*/ 2360619 h 2360619"/>
              <a:gd name="connsiteX29" fmla="*/ 3318710 w 4714601"/>
              <a:gd name="connsiteY29" fmla="*/ 2360619 h 2360619"/>
              <a:gd name="connsiteX30" fmla="*/ 3232837 w 4714601"/>
              <a:gd name="connsiteY30" fmla="*/ 2360619 h 2360619"/>
              <a:gd name="connsiteX31" fmla="*/ 2929111 w 4714601"/>
              <a:gd name="connsiteY31" fmla="*/ 2360619 h 2360619"/>
              <a:gd name="connsiteX32" fmla="*/ 2843238 w 4714601"/>
              <a:gd name="connsiteY32" fmla="*/ 2360619 h 2360619"/>
              <a:gd name="connsiteX33" fmla="*/ 2713103 w 4714601"/>
              <a:gd name="connsiteY33" fmla="*/ 2360619 h 2360619"/>
              <a:gd name="connsiteX34" fmla="*/ 2627230 w 4714601"/>
              <a:gd name="connsiteY34" fmla="*/ 2360619 h 2360619"/>
              <a:gd name="connsiteX35" fmla="*/ 2433811 w 4714601"/>
              <a:gd name="connsiteY35" fmla="*/ 2360619 h 2360619"/>
              <a:gd name="connsiteX36" fmla="*/ 2366504 w 4714601"/>
              <a:gd name="connsiteY36" fmla="*/ 2360619 h 2360619"/>
              <a:gd name="connsiteX37" fmla="*/ 2347938 w 4714601"/>
              <a:gd name="connsiteY37" fmla="*/ 2360619 h 2360619"/>
              <a:gd name="connsiteX38" fmla="*/ 2280631 w 4714601"/>
              <a:gd name="connsiteY38" fmla="*/ 2360619 h 2360619"/>
              <a:gd name="connsiteX39" fmla="*/ 2217803 w 4714601"/>
              <a:gd name="connsiteY39" fmla="*/ 2360619 h 2360619"/>
              <a:gd name="connsiteX40" fmla="*/ 2176287 w 4714601"/>
              <a:gd name="connsiteY40" fmla="*/ 2360619 h 2360619"/>
              <a:gd name="connsiteX41" fmla="*/ 2131930 w 4714601"/>
              <a:gd name="connsiteY41" fmla="*/ 2360619 h 2360619"/>
              <a:gd name="connsiteX42" fmla="*/ 2090414 w 4714601"/>
              <a:gd name="connsiteY42" fmla="*/ 2360619 h 2360619"/>
              <a:gd name="connsiteX43" fmla="*/ 1716308 w 4714601"/>
              <a:gd name="connsiteY43" fmla="*/ 2360619 h 2360619"/>
              <a:gd name="connsiteX44" fmla="*/ 1630435 w 4714601"/>
              <a:gd name="connsiteY44" fmla="*/ 2360619 h 2360619"/>
              <a:gd name="connsiteX45" fmla="*/ 1526091 w 4714601"/>
              <a:gd name="connsiteY45" fmla="*/ 2360619 h 2360619"/>
              <a:gd name="connsiteX46" fmla="*/ 1440218 w 4714601"/>
              <a:gd name="connsiteY46" fmla="*/ 2360619 h 2360619"/>
              <a:gd name="connsiteX47" fmla="*/ 1136492 w 4714601"/>
              <a:gd name="connsiteY47" fmla="*/ 2360619 h 2360619"/>
              <a:gd name="connsiteX48" fmla="*/ 1050619 w 4714601"/>
              <a:gd name="connsiteY48" fmla="*/ 2360619 h 2360619"/>
              <a:gd name="connsiteX49" fmla="*/ 920484 w 4714601"/>
              <a:gd name="connsiteY49" fmla="*/ 2360619 h 2360619"/>
              <a:gd name="connsiteX50" fmla="*/ 834611 w 4714601"/>
              <a:gd name="connsiteY50" fmla="*/ 2360619 h 2360619"/>
              <a:gd name="connsiteX51" fmla="*/ 573885 w 4714601"/>
              <a:gd name="connsiteY51" fmla="*/ 2360619 h 2360619"/>
              <a:gd name="connsiteX52" fmla="*/ 488012 w 4714601"/>
              <a:gd name="connsiteY52" fmla="*/ 2360619 h 2360619"/>
              <a:gd name="connsiteX53" fmla="*/ 383668 w 4714601"/>
              <a:gd name="connsiteY53" fmla="*/ 2360619 h 2360619"/>
              <a:gd name="connsiteX54" fmla="*/ 297795 w 4714601"/>
              <a:gd name="connsiteY54" fmla="*/ 2360619 h 2360619"/>
              <a:gd name="connsiteX55" fmla="*/ 6052 w 4714601"/>
              <a:gd name="connsiteY55" fmla="*/ 2090602 h 2360619"/>
              <a:gd name="connsiteX56" fmla="*/ 2536 w 4714601"/>
              <a:gd name="connsiteY56" fmla="*/ 2050995 h 2360619"/>
              <a:gd name="connsiteX57" fmla="*/ 0 w 4714601"/>
              <a:gd name="connsiteY57" fmla="*/ 2050995 h 2360619"/>
              <a:gd name="connsiteX58" fmla="*/ 0 w 4714601"/>
              <a:gd name="connsiteY58" fmla="*/ 1862531 h 2360619"/>
              <a:gd name="connsiteX59" fmla="*/ 0 w 4714601"/>
              <a:gd name="connsiteY59" fmla="*/ 1424985 h 2360619"/>
              <a:gd name="connsiteX60" fmla="*/ 0 w 4714601"/>
              <a:gd name="connsiteY60" fmla="*/ 1259024 h 2360619"/>
              <a:gd name="connsiteX61" fmla="*/ 0 w 4714601"/>
              <a:gd name="connsiteY61" fmla="*/ 919105 h 2360619"/>
              <a:gd name="connsiteX62" fmla="*/ 0 w 4714601"/>
              <a:gd name="connsiteY62" fmla="*/ 730641 h 2360619"/>
              <a:gd name="connsiteX63" fmla="*/ 0 w 4714601"/>
              <a:gd name="connsiteY63" fmla="*/ 428238 h 2360619"/>
              <a:gd name="connsiteX64" fmla="*/ 0 w 4714601"/>
              <a:gd name="connsiteY64" fmla="*/ 262277 h 2360619"/>
              <a:gd name="connsiteX65" fmla="*/ 295048 w 4714601"/>
              <a:gd name="connsiteY65" fmla="*/ 2457 h 2360619"/>
              <a:gd name="connsiteX66" fmla="*/ 380921 w 4714601"/>
              <a:gd name="connsiteY66" fmla="*/ 2457 h 2360619"/>
              <a:gd name="connsiteX67" fmla="*/ 1173972 w 4714601"/>
              <a:gd name="connsiteY67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714601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2457"/>
                </a:lnTo>
                <a:lnTo>
                  <a:pt x="2966591" y="2457"/>
                </a:lnTo>
                <a:lnTo>
                  <a:pt x="2966591" y="0"/>
                </a:lnTo>
                <a:lnTo>
                  <a:pt x="3052464" y="0"/>
                </a:lnTo>
                <a:lnTo>
                  <a:pt x="4628728" y="0"/>
                </a:lnTo>
                <a:lnTo>
                  <a:pt x="4714601" y="0"/>
                </a:lnTo>
                <a:lnTo>
                  <a:pt x="4714601" y="188464"/>
                </a:lnTo>
                <a:lnTo>
                  <a:pt x="4714601" y="626010"/>
                </a:lnTo>
                <a:lnTo>
                  <a:pt x="4714601" y="791971"/>
                </a:lnTo>
                <a:lnTo>
                  <a:pt x="4714601" y="1131890"/>
                </a:lnTo>
                <a:lnTo>
                  <a:pt x="4714601" y="1320354"/>
                </a:lnTo>
                <a:lnTo>
                  <a:pt x="4714601" y="1622757"/>
                </a:lnTo>
                <a:lnTo>
                  <a:pt x="4714601" y="1788718"/>
                </a:lnTo>
                <a:lnTo>
                  <a:pt x="4714599" y="1788735"/>
                </a:lnTo>
                <a:lnTo>
                  <a:pt x="4714599" y="1932380"/>
                </a:lnTo>
                <a:lnTo>
                  <a:pt x="4714599" y="2098341"/>
                </a:lnTo>
                <a:cubicBezTo>
                  <a:pt x="4714599" y="2241836"/>
                  <a:pt x="4582502" y="2358161"/>
                  <a:pt x="4419551" y="2358161"/>
                </a:cubicBezTo>
                <a:lnTo>
                  <a:pt x="4333678" y="2358161"/>
                </a:lnTo>
                <a:lnTo>
                  <a:pt x="4226430" y="2358161"/>
                </a:lnTo>
                <a:lnTo>
                  <a:pt x="4226430" y="2360619"/>
                </a:lnTo>
                <a:lnTo>
                  <a:pt x="4140557" y="2360619"/>
                </a:lnTo>
                <a:lnTo>
                  <a:pt x="4010422" y="2360619"/>
                </a:lnTo>
                <a:lnTo>
                  <a:pt x="3924549" y="2360619"/>
                </a:lnTo>
                <a:lnTo>
                  <a:pt x="3508927" y="2360619"/>
                </a:lnTo>
                <a:lnTo>
                  <a:pt x="3423054" y="2360619"/>
                </a:lnTo>
                <a:lnTo>
                  <a:pt x="3318710" y="2360619"/>
                </a:lnTo>
                <a:lnTo>
                  <a:pt x="3232837" y="2360619"/>
                </a:lnTo>
                <a:lnTo>
                  <a:pt x="2929111" y="2360619"/>
                </a:lnTo>
                <a:lnTo>
                  <a:pt x="2843238" y="2360619"/>
                </a:lnTo>
                <a:lnTo>
                  <a:pt x="2713103" y="2360619"/>
                </a:lnTo>
                <a:lnTo>
                  <a:pt x="2627230" y="2360619"/>
                </a:lnTo>
                <a:lnTo>
                  <a:pt x="2433811" y="2360619"/>
                </a:lnTo>
                <a:lnTo>
                  <a:pt x="2366504" y="2360619"/>
                </a:lnTo>
                <a:lnTo>
                  <a:pt x="2347938" y="2360619"/>
                </a:lnTo>
                <a:lnTo>
                  <a:pt x="2280631" y="2360619"/>
                </a:lnTo>
                <a:lnTo>
                  <a:pt x="2217803" y="2360619"/>
                </a:lnTo>
                <a:lnTo>
                  <a:pt x="2176287" y="2360619"/>
                </a:lnTo>
                <a:lnTo>
                  <a:pt x="2131930" y="2360619"/>
                </a:lnTo>
                <a:lnTo>
                  <a:pt x="2090414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670CE6AF-78F0-D91A-BBC8-FBB218EE435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5FBB4F9-5129-6CD5-C358-F446AFA533DE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8B3ABD00-BC8A-4A54-8B81-19490CF5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8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A8973ACB-7309-2228-DD36-FBD5EF20147F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B503FE6A-1101-CAD9-B83F-BFE919656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Текст 2"/>
          <p:cNvSpPr>
            <a:spLocks noGrp="1"/>
          </p:cNvSpPr>
          <p:nvPr>
            <p:ph type="body" idx="34"/>
          </p:nvPr>
        </p:nvSpPr>
        <p:spPr>
          <a:xfrm>
            <a:off x="1193800" y="3117851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184275" y="323850"/>
            <a:ext cx="10436700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45"/>
          </p:nvPr>
        </p:nvSpPr>
        <p:spPr>
          <a:xfrm>
            <a:off x="3888088" y="3117851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46"/>
          </p:nvPr>
        </p:nvSpPr>
        <p:spPr>
          <a:xfrm>
            <a:off x="6591892" y="3117851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47"/>
          </p:nvPr>
        </p:nvSpPr>
        <p:spPr>
          <a:xfrm>
            <a:off x="9295697" y="3117851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idx="48"/>
          </p:nvPr>
        </p:nvSpPr>
        <p:spPr>
          <a:xfrm>
            <a:off x="1193800" y="5983933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/>
          <p:cNvSpPr>
            <a:spLocks noGrp="1"/>
          </p:cNvSpPr>
          <p:nvPr>
            <p:ph type="body" idx="53"/>
          </p:nvPr>
        </p:nvSpPr>
        <p:spPr>
          <a:xfrm>
            <a:off x="3888088" y="5983933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"/>
          <p:cNvSpPr>
            <a:spLocks noGrp="1"/>
          </p:cNvSpPr>
          <p:nvPr>
            <p:ph type="body" idx="54"/>
          </p:nvPr>
        </p:nvSpPr>
        <p:spPr>
          <a:xfrm>
            <a:off x="6591892" y="5983933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55"/>
          </p:nvPr>
        </p:nvSpPr>
        <p:spPr>
          <a:xfrm>
            <a:off x="9295697" y="5983933"/>
            <a:ext cx="2509704" cy="493712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57"/>
          </p:nvPr>
        </p:nvSpPr>
        <p:spPr>
          <a:xfrm>
            <a:off x="1181582" y="1368540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58"/>
          </p:nvPr>
        </p:nvSpPr>
        <p:spPr>
          <a:xfrm>
            <a:off x="3888080" y="1368540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59"/>
          </p:nvPr>
        </p:nvSpPr>
        <p:spPr>
          <a:xfrm>
            <a:off x="6585779" y="1368540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7" name="Рисунок 36"/>
          <p:cNvSpPr>
            <a:spLocks noGrp="1"/>
          </p:cNvSpPr>
          <p:nvPr>
            <p:ph type="pic" sz="quarter" idx="60"/>
          </p:nvPr>
        </p:nvSpPr>
        <p:spPr>
          <a:xfrm>
            <a:off x="9284008" y="1345269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61"/>
          </p:nvPr>
        </p:nvSpPr>
        <p:spPr>
          <a:xfrm>
            <a:off x="1181582" y="4246652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9" name="Рисунок 38"/>
          <p:cNvSpPr>
            <a:spLocks noGrp="1"/>
          </p:cNvSpPr>
          <p:nvPr>
            <p:ph type="pic" sz="quarter" idx="62"/>
          </p:nvPr>
        </p:nvSpPr>
        <p:spPr>
          <a:xfrm>
            <a:off x="3888080" y="4246652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0" name="Рисунок 39"/>
          <p:cNvSpPr>
            <a:spLocks noGrp="1"/>
          </p:cNvSpPr>
          <p:nvPr>
            <p:ph type="pic" sz="quarter" idx="63"/>
          </p:nvPr>
        </p:nvSpPr>
        <p:spPr>
          <a:xfrm>
            <a:off x="6585779" y="4246652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1" name="Рисунок 40"/>
          <p:cNvSpPr>
            <a:spLocks noGrp="1"/>
          </p:cNvSpPr>
          <p:nvPr>
            <p:ph type="pic" sz="quarter" idx="64"/>
          </p:nvPr>
        </p:nvSpPr>
        <p:spPr>
          <a:xfrm>
            <a:off x="9284008" y="4223381"/>
            <a:ext cx="2521922" cy="1600687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57D23BC-77A8-AC42-EB48-7224DCB16306}"/>
              </a:ext>
            </a:extLst>
          </p:cNvPr>
          <p:cNvSpPr>
            <a:spLocks noGrp="1"/>
          </p:cNvSpPr>
          <p:nvPr>
            <p:ph type="ftr" sz="quarter" idx="6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21574EAA-9E8E-6B0F-6D7A-A59411B66B95}"/>
              </a:ext>
            </a:extLst>
          </p:cNvPr>
          <p:cNvSpPr>
            <a:spLocks noGrp="1"/>
          </p:cNvSpPr>
          <p:nvPr>
            <p:ph type="sldNum" sz="quarter" idx="6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9E2B6F42-EE46-43C5-B839-C88CE45F5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23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B7EDE95-E659-9E17-3687-E3A3226258D9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164AC942-1BC6-9729-BE7B-482250393B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479888"/>
            <a:ext cx="10223499" cy="50729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idx="16"/>
          </p:nvPr>
        </p:nvSpPr>
        <p:spPr>
          <a:xfrm>
            <a:off x="4660906" y="2164465"/>
            <a:ext cx="7126392" cy="1574157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4"/>
          </p:nvPr>
        </p:nvSpPr>
        <p:spPr>
          <a:xfrm>
            <a:off x="4660905" y="1443711"/>
            <a:ext cx="7126391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37"/>
          </p:nvPr>
        </p:nvSpPr>
        <p:spPr>
          <a:xfrm>
            <a:off x="4660906" y="4804002"/>
            <a:ext cx="7126392" cy="1574157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38"/>
          </p:nvPr>
        </p:nvSpPr>
        <p:spPr>
          <a:xfrm>
            <a:off x="4660905" y="4083248"/>
            <a:ext cx="7126391" cy="507290"/>
          </a:xfrm>
        </p:spPr>
        <p:txBody>
          <a:bodyPr anchor="b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>
                <a:solidFill>
                  <a:srgbClr val="343B3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44"/>
          </p:nvPr>
        </p:nvSpPr>
        <p:spPr>
          <a:xfrm>
            <a:off x="1300375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45"/>
          </p:nvPr>
        </p:nvSpPr>
        <p:spPr>
          <a:xfrm>
            <a:off x="1300375" y="4083248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C63DD6-9A6F-6276-8A38-F9DF1635A545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5E3CD3-3ED9-4FB1-533E-071782457DE5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A5821790-FA42-4C61-B449-2665464DF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51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BA0DAFA-8A8B-F0A8-4BCB-CA17C246B9C6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9DB25D-3C5B-BE3A-E8ED-C7F5F7A2DD1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642FCD38-CE7E-98BE-295F-B618FA2EB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55601"/>
            <a:ext cx="4654544" cy="13366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1781176"/>
            <a:ext cx="4654546" cy="105410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2047879" y="3863498"/>
            <a:ext cx="3438515" cy="565150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15"/>
          </p:nvPr>
        </p:nvSpPr>
        <p:spPr>
          <a:xfrm>
            <a:off x="2047879" y="4512067"/>
            <a:ext cx="3438515" cy="565150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2047879" y="5160636"/>
            <a:ext cx="3438515" cy="565150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9"/>
          </p:nvPr>
        </p:nvSpPr>
        <p:spPr>
          <a:xfrm>
            <a:off x="2047879" y="5818731"/>
            <a:ext cx="3438515" cy="565150"/>
          </a:xfrm>
        </p:spPr>
        <p:txBody>
          <a:bodyPr anchor="ctr"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21"/>
          </p:nvPr>
        </p:nvSpPr>
        <p:spPr>
          <a:xfrm>
            <a:off x="1193800" y="3265727"/>
            <a:ext cx="4292591" cy="504826"/>
          </a:xfrm>
        </p:spPr>
        <p:txBody>
          <a:bodyPr anchor="ctr">
            <a:normAutofit/>
          </a:bodyPr>
          <a:lstStyle>
            <a:lvl1pPr marL="0" indent="0">
              <a:lnSpc>
                <a:spcPts val="1600"/>
              </a:lnSpc>
              <a:buNone/>
              <a:defRPr lang="ru-RU" sz="1400" b="1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342900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3"/>
          </p:nvPr>
        </p:nvSpPr>
        <p:spPr>
          <a:xfrm>
            <a:off x="6819900" y="3909853"/>
            <a:ext cx="4695825" cy="243205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lang="ru-RU" sz="16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24"/>
          </p:nvPr>
        </p:nvSpPr>
        <p:spPr>
          <a:xfrm>
            <a:off x="1314448" y="3853972"/>
            <a:ext cx="538956" cy="550359"/>
          </a:xfrm>
          <a:custGeom>
            <a:avLst/>
            <a:gdLst>
              <a:gd name="connsiteX0" fmla="*/ 104083 w 463894"/>
              <a:gd name="connsiteY0" fmla="*/ 0 h 473709"/>
              <a:gd name="connsiteX1" fmla="*/ 107612 w 463894"/>
              <a:gd name="connsiteY1" fmla="*/ 0 h 473709"/>
              <a:gd name="connsiteX2" fmla="*/ 356283 w 463894"/>
              <a:gd name="connsiteY2" fmla="*/ 0 h 473709"/>
              <a:gd name="connsiteX3" fmla="*/ 463894 w 463894"/>
              <a:gd name="connsiteY3" fmla="*/ 0 h 473709"/>
              <a:gd name="connsiteX4" fmla="*/ 463894 w 463894"/>
              <a:gd name="connsiteY4" fmla="*/ 242857 h 473709"/>
              <a:gd name="connsiteX5" fmla="*/ 463893 w 463894"/>
              <a:gd name="connsiteY5" fmla="*/ 242863 h 473709"/>
              <a:gd name="connsiteX6" fmla="*/ 463893 w 463894"/>
              <a:gd name="connsiteY6" fmla="*/ 360283 h 473709"/>
              <a:gd name="connsiteX7" fmla="*/ 373327 w 463894"/>
              <a:gd name="connsiteY7" fmla="*/ 471404 h 473709"/>
              <a:gd name="connsiteX8" fmla="*/ 359811 w 463894"/>
              <a:gd name="connsiteY8" fmla="*/ 472767 h 473709"/>
              <a:gd name="connsiteX9" fmla="*/ 359811 w 463894"/>
              <a:gd name="connsiteY9" fmla="*/ 473709 h 473709"/>
              <a:gd name="connsiteX10" fmla="*/ 107611 w 463894"/>
              <a:gd name="connsiteY10" fmla="*/ 473709 h 473709"/>
              <a:gd name="connsiteX11" fmla="*/ 107611 w 463894"/>
              <a:gd name="connsiteY11" fmla="*/ 473708 h 473709"/>
              <a:gd name="connsiteX12" fmla="*/ 107611 w 463894"/>
              <a:gd name="connsiteY12" fmla="*/ 472681 h 473709"/>
              <a:gd name="connsiteX13" fmla="*/ 74428 w 463894"/>
              <a:gd name="connsiteY13" fmla="*/ 466825 h 473709"/>
              <a:gd name="connsiteX14" fmla="*/ 2306 w 463894"/>
              <a:gd name="connsiteY14" fmla="*/ 383141 h 473709"/>
              <a:gd name="connsiteX15" fmla="*/ 943 w 463894"/>
              <a:gd name="connsiteY15" fmla="*/ 369625 h 473709"/>
              <a:gd name="connsiteX16" fmla="*/ 1 w 463894"/>
              <a:gd name="connsiteY16" fmla="*/ 369625 h 473709"/>
              <a:gd name="connsiteX17" fmla="*/ 1 w 463894"/>
              <a:gd name="connsiteY17" fmla="*/ 356284 h 473709"/>
              <a:gd name="connsiteX18" fmla="*/ 0 w 463894"/>
              <a:gd name="connsiteY18" fmla="*/ 356284 h 473709"/>
              <a:gd name="connsiteX19" fmla="*/ 0 w 463894"/>
              <a:gd name="connsiteY19" fmla="*/ 113426 h 473709"/>
              <a:gd name="connsiteX20" fmla="*/ 90567 w 463894"/>
              <a:gd name="connsiteY20" fmla="*/ 2305 h 473709"/>
              <a:gd name="connsiteX21" fmla="*/ 104083 w 463894"/>
              <a:gd name="connsiteY21" fmla="*/ 942 h 47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3894" h="473709">
                <a:moveTo>
                  <a:pt x="104083" y="0"/>
                </a:moveTo>
                <a:lnTo>
                  <a:pt x="107612" y="0"/>
                </a:lnTo>
                <a:lnTo>
                  <a:pt x="356283" y="0"/>
                </a:lnTo>
                <a:lnTo>
                  <a:pt x="463894" y="0"/>
                </a:lnTo>
                <a:lnTo>
                  <a:pt x="463894" y="242857"/>
                </a:lnTo>
                <a:lnTo>
                  <a:pt x="463893" y="242863"/>
                </a:lnTo>
                <a:lnTo>
                  <a:pt x="463893" y="360283"/>
                </a:lnTo>
                <a:cubicBezTo>
                  <a:pt x="463893" y="415096"/>
                  <a:pt x="425013" y="460828"/>
                  <a:pt x="373327" y="471404"/>
                </a:cubicBezTo>
                <a:lnTo>
                  <a:pt x="359811" y="472767"/>
                </a:lnTo>
                <a:lnTo>
                  <a:pt x="359811" y="473709"/>
                </a:lnTo>
                <a:lnTo>
                  <a:pt x="107611" y="473709"/>
                </a:lnTo>
                <a:lnTo>
                  <a:pt x="107611" y="473708"/>
                </a:lnTo>
                <a:lnTo>
                  <a:pt x="107611" y="472681"/>
                </a:lnTo>
                <a:lnTo>
                  <a:pt x="74428" y="466825"/>
                </a:lnTo>
                <a:cubicBezTo>
                  <a:pt x="37946" y="453467"/>
                  <a:pt x="10238" y="421906"/>
                  <a:pt x="2306" y="383141"/>
                </a:cubicBezTo>
                <a:lnTo>
                  <a:pt x="943" y="369625"/>
                </a:lnTo>
                <a:lnTo>
                  <a:pt x="1" y="369625"/>
                </a:lnTo>
                <a:lnTo>
                  <a:pt x="1" y="356284"/>
                </a:lnTo>
                <a:lnTo>
                  <a:pt x="0" y="356284"/>
                </a:lnTo>
                <a:lnTo>
                  <a:pt x="0" y="113426"/>
                </a:lnTo>
                <a:cubicBezTo>
                  <a:pt x="0" y="58613"/>
                  <a:pt x="38881" y="12881"/>
                  <a:pt x="90567" y="2305"/>
                </a:cubicBezTo>
                <a:lnTo>
                  <a:pt x="104083" y="942"/>
                </a:lnTo>
                <a:close/>
              </a:path>
            </a:pathLst>
          </a:custGeom>
          <a:solidFill>
            <a:srgbClr val="B2EC5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43B3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25"/>
          </p:nvPr>
        </p:nvSpPr>
        <p:spPr>
          <a:xfrm>
            <a:off x="1314448" y="4512067"/>
            <a:ext cx="538956" cy="550359"/>
          </a:xfrm>
          <a:custGeom>
            <a:avLst/>
            <a:gdLst>
              <a:gd name="connsiteX0" fmla="*/ 104083 w 463894"/>
              <a:gd name="connsiteY0" fmla="*/ 0 h 473709"/>
              <a:gd name="connsiteX1" fmla="*/ 107612 w 463894"/>
              <a:gd name="connsiteY1" fmla="*/ 0 h 473709"/>
              <a:gd name="connsiteX2" fmla="*/ 356283 w 463894"/>
              <a:gd name="connsiteY2" fmla="*/ 0 h 473709"/>
              <a:gd name="connsiteX3" fmla="*/ 463894 w 463894"/>
              <a:gd name="connsiteY3" fmla="*/ 0 h 473709"/>
              <a:gd name="connsiteX4" fmla="*/ 463894 w 463894"/>
              <a:gd name="connsiteY4" fmla="*/ 242857 h 473709"/>
              <a:gd name="connsiteX5" fmla="*/ 463893 w 463894"/>
              <a:gd name="connsiteY5" fmla="*/ 242863 h 473709"/>
              <a:gd name="connsiteX6" fmla="*/ 463893 w 463894"/>
              <a:gd name="connsiteY6" fmla="*/ 360283 h 473709"/>
              <a:gd name="connsiteX7" fmla="*/ 373327 w 463894"/>
              <a:gd name="connsiteY7" fmla="*/ 471404 h 473709"/>
              <a:gd name="connsiteX8" fmla="*/ 359811 w 463894"/>
              <a:gd name="connsiteY8" fmla="*/ 472767 h 473709"/>
              <a:gd name="connsiteX9" fmla="*/ 359811 w 463894"/>
              <a:gd name="connsiteY9" fmla="*/ 473709 h 473709"/>
              <a:gd name="connsiteX10" fmla="*/ 107611 w 463894"/>
              <a:gd name="connsiteY10" fmla="*/ 473709 h 473709"/>
              <a:gd name="connsiteX11" fmla="*/ 107611 w 463894"/>
              <a:gd name="connsiteY11" fmla="*/ 473708 h 473709"/>
              <a:gd name="connsiteX12" fmla="*/ 107611 w 463894"/>
              <a:gd name="connsiteY12" fmla="*/ 472681 h 473709"/>
              <a:gd name="connsiteX13" fmla="*/ 74428 w 463894"/>
              <a:gd name="connsiteY13" fmla="*/ 466825 h 473709"/>
              <a:gd name="connsiteX14" fmla="*/ 2306 w 463894"/>
              <a:gd name="connsiteY14" fmla="*/ 383141 h 473709"/>
              <a:gd name="connsiteX15" fmla="*/ 943 w 463894"/>
              <a:gd name="connsiteY15" fmla="*/ 369625 h 473709"/>
              <a:gd name="connsiteX16" fmla="*/ 1 w 463894"/>
              <a:gd name="connsiteY16" fmla="*/ 369625 h 473709"/>
              <a:gd name="connsiteX17" fmla="*/ 1 w 463894"/>
              <a:gd name="connsiteY17" fmla="*/ 356284 h 473709"/>
              <a:gd name="connsiteX18" fmla="*/ 0 w 463894"/>
              <a:gd name="connsiteY18" fmla="*/ 356284 h 473709"/>
              <a:gd name="connsiteX19" fmla="*/ 0 w 463894"/>
              <a:gd name="connsiteY19" fmla="*/ 113426 h 473709"/>
              <a:gd name="connsiteX20" fmla="*/ 90567 w 463894"/>
              <a:gd name="connsiteY20" fmla="*/ 2305 h 473709"/>
              <a:gd name="connsiteX21" fmla="*/ 104083 w 463894"/>
              <a:gd name="connsiteY21" fmla="*/ 942 h 47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3894" h="473709">
                <a:moveTo>
                  <a:pt x="104083" y="0"/>
                </a:moveTo>
                <a:lnTo>
                  <a:pt x="107612" y="0"/>
                </a:lnTo>
                <a:lnTo>
                  <a:pt x="356283" y="0"/>
                </a:lnTo>
                <a:lnTo>
                  <a:pt x="463894" y="0"/>
                </a:lnTo>
                <a:lnTo>
                  <a:pt x="463894" y="242857"/>
                </a:lnTo>
                <a:lnTo>
                  <a:pt x="463893" y="242863"/>
                </a:lnTo>
                <a:lnTo>
                  <a:pt x="463893" y="360283"/>
                </a:lnTo>
                <a:cubicBezTo>
                  <a:pt x="463893" y="415096"/>
                  <a:pt x="425013" y="460828"/>
                  <a:pt x="373327" y="471404"/>
                </a:cubicBezTo>
                <a:lnTo>
                  <a:pt x="359811" y="472767"/>
                </a:lnTo>
                <a:lnTo>
                  <a:pt x="359811" y="473709"/>
                </a:lnTo>
                <a:lnTo>
                  <a:pt x="107611" y="473709"/>
                </a:lnTo>
                <a:lnTo>
                  <a:pt x="107611" y="473708"/>
                </a:lnTo>
                <a:lnTo>
                  <a:pt x="107611" y="472681"/>
                </a:lnTo>
                <a:lnTo>
                  <a:pt x="74428" y="466825"/>
                </a:lnTo>
                <a:cubicBezTo>
                  <a:pt x="37946" y="453467"/>
                  <a:pt x="10238" y="421906"/>
                  <a:pt x="2306" y="383141"/>
                </a:cubicBezTo>
                <a:lnTo>
                  <a:pt x="943" y="369625"/>
                </a:lnTo>
                <a:lnTo>
                  <a:pt x="1" y="369625"/>
                </a:lnTo>
                <a:lnTo>
                  <a:pt x="1" y="356284"/>
                </a:lnTo>
                <a:lnTo>
                  <a:pt x="0" y="356284"/>
                </a:lnTo>
                <a:lnTo>
                  <a:pt x="0" y="113426"/>
                </a:lnTo>
                <a:cubicBezTo>
                  <a:pt x="0" y="58613"/>
                  <a:pt x="38881" y="12881"/>
                  <a:pt x="90567" y="2305"/>
                </a:cubicBezTo>
                <a:lnTo>
                  <a:pt x="104083" y="942"/>
                </a:lnTo>
                <a:close/>
              </a:path>
            </a:pathLst>
          </a:custGeom>
          <a:solidFill>
            <a:srgbClr val="B2EC5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43B3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26"/>
          </p:nvPr>
        </p:nvSpPr>
        <p:spPr>
          <a:xfrm>
            <a:off x="1314448" y="5175427"/>
            <a:ext cx="538956" cy="550359"/>
          </a:xfrm>
          <a:custGeom>
            <a:avLst/>
            <a:gdLst>
              <a:gd name="connsiteX0" fmla="*/ 104083 w 463894"/>
              <a:gd name="connsiteY0" fmla="*/ 0 h 473709"/>
              <a:gd name="connsiteX1" fmla="*/ 107612 w 463894"/>
              <a:gd name="connsiteY1" fmla="*/ 0 h 473709"/>
              <a:gd name="connsiteX2" fmla="*/ 356283 w 463894"/>
              <a:gd name="connsiteY2" fmla="*/ 0 h 473709"/>
              <a:gd name="connsiteX3" fmla="*/ 463894 w 463894"/>
              <a:gd name="connsiteY3" fmla="*/ 0 h 473709"/>
              <a:gd name="connsiteX4" fmla="*/ 463894 w 463894"/>
              <a:gd name="connsiteY4" fmla="*/ 242857 h 473709"/>
              <a:gd name="connsiteX5" fmla="*/ 463893 w 463894"/>
              <a:gd name="connsiteY5" fmla="*/ 242863 h 473709"/>
              <a:gd name="connsiteX6" fmla="*/ 463893 w 463894"/>
              <a:gd name="connsiteY6" fmla="*/ 360283 h 473709"/>
              <a:gd name="connsiteX7" fmla="*/ 373327 w 463894"/>
              <a:gd name="connsiteY7" fmla="*/ 471404 h 473709"/>
              <a:gd name="connsiteX8" fmla="*/ 359811 w 463894"/>
              <a:gd name="connsiteY8" fmla="*/ 472767 h 473709"/>
              <a:gd name="connsiteX9" fmla="*/ 359811 w 463894"/>
              <a:gd name="connsiteY9" fmla="*/ 473709 h 473709"/>
              <a:gd name="connsiteX10" fmla="*/ 107611 w 463894"/>
              <a:gd name="connsiteY10" fmla="*/ 473709 h 473709"/>
              <a:gd name="connsiteX11" fmla="*/ 107611 w 463894"/>
              <a:gd name="connsiteY11" fmla="*/ 473708 h 473709"/>
              <a:gd name="connsiteX12" fmla="*/ 107611 w 463894"/>
              <a:gd name="connsiteY12" fmla="*/ 472681 h 473709"/>
              <a:gd name="connsiteX13" fmla="*/ 74428 w 463894"/>
              <a:gd name="connsiteY13" fmla="*/ 466825 h 473709"/>
              <a:gd name="connsiteX14" fmla="*/ 2306 w 463894"/>
              <a:gd name="connsiteY14" fmla="*/ 383141 h 473709"/>
              <a:gd name="connsiteX15" fmla="*/ 943 w 463894"/>
              <a:gd name="connsiteY15" fmla="*/ 369625 h 473709"/>
              <a:gd name="connsiteX16" fmla="*/ 1 w 463894"/>
              <a:gd name="connsiteY16" fmla="*/ 369625 h 473709"/>
              <a:gd name="connsiteX17" fmla="*/ 1 w 463894"/>
              <a:gd name="connsiteY17" fmla="*/ 356284 h 473709"/>
              <a:gd name="connsiteX18" fmla="*/ 0 w 463894"/>
              <a:gd name="connsiteY18" fmla="*/ 356284 h 473709"/>
              <a:gd name="connsiteX19" fmla="*/ 0 w 463894"/>
              <a:gd name="connsiteY19" fmla="*/ 113426 h 473709"/>
              <a:gd name="connsiteX20" fmla="*/ 90567 w 463894"/>
              <a:gd name="connsiteY20" fmla="*/ 2305 h 473709"/>
              <a:gd name="connsiteX21" fmla="*/ 104083 w 463894"/>
              <a:gd name="connsiteY21" fmla="*/ 942 h 47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3894" h="473709">
                <a:moveTo>
                  <a:pt x="104083" y="0"/>
                </a:moveTo>
                <a:lnTo>
                  <a:pt x="107612" y="0"/>
                </a:lnTo>
                <a:lnTo>
                  <a:pt x="356283" y="0"/>
                </a:lnTo>
                <a:lnTo>
                  <a:pt x="463894" y="0"/>
                </a:lnTo>
                <a:lnTo>
                  <a:pt x="463894" y="242857"/>
                </a:lnTo>
                <a:lnTo>
                  <a:pt x="463893" y="242863"/>
                </a:lnTo>
                <a:lnTo>
                  <a:pt x="463893" y="360283"/>
                </a:lnTo>
                <a:cubicBezTo>
                  <a:pt x="463893" y="415096"/>
                  <a:pt x="425013" y="460828"/>
                  <a:pt x="373327" y="471404"/>
                </a:cubicBezTo>
                <a:lnTo>
                  <a:pt x="359811" y="472767"/>
                </a:lnTo>
                <a:lnTo>
                  <a:pt x="359811" y="473709"/>
                </a:lnTo>
                <a:lnTo>
                  <a:pt x="107611" y="473709"/>
                </a:lnTo>
                <a:lnTo>
                  <a:pt x="107611" y="473708"/>
                </a:lnTo>
                <a:lnTo>
                  <a:pt x="107611" y="472681"/>
                </a:lnTo>
                <a:lnTo>
                  <a:pt x="74428" y="466825"/>
                </a:lnTo>
                <a:cubicBezTo>
                  <a:pt x="37946" y="453467"/>
                  <a:pt x="10238" y="421906"/>
                  <a:pt x="2306" y="383141"/>
                </a:cubicBezTo>
                <a:lnTo>
                  <a:pt x="943" y="369625"/>
                </a:lnTo>
                <a:lnTo>
                  <a:pt x="1" y="369625"/>
                </a:lnTo>
                <a:lnTo>
                  <a:pt x="1" y="356284"/>
                </a:lnTo>
                <a:lnTo>
                  <a:pt x="0" y="356284"/>
                </a:lnTo>
                <a:lnTo>
                  <a:pt x="0" y="113426"/>
                </a:lnTo>
                <a:cubicBezTo>
                  <a:pt x="0" y="58613"/>
                  <a:pt x="38881" y="12881"/>
                  <a:pt x="90567" y="2305"/>
                </a:cubicBezTo>
                <a:lnTo>
                  <a:pt x="104083" y="942"/>
                </a:lnTo>
                <a:close/>
              </a:path>
            </a:pathLst>
          </a:custGeom>
          <a:solidFill>
            <a:srgbClr val="B2EC5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43B3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7"/>
          </p:nvPr>
        </p:nvSpPr>
        <p:spPr>
          <a:xfrm>
            <a:off x="1314448" y="5838787"/>
            <a:ext cx="538956" cy="550359"/>
          </a:xfrm>
          <a:custGeom>
            <a:avLst/>
            <a:gdLst>
              <a:gd name="connsiteX0" fmla="*/ 104083 w 463894"/>
              <a:gd name="connsiteY0" fmla="*/ 0 h 473709"/>
              <a:gd name="connsiteX1" fmla="*/ 107612 w 463894"/>
              <a:gd name="connsiteY1" fmla="*/ 0 h 473709"/>
              <a:gd name="connsiteX2" fmla="*/ 356283 w 463894"/>
              <a:gd name="connsiteY2" fmla="*/ 0 h 473709"/>
              <a:gd name="connsiteX3" fmla="*/ 463894 w 463894"/>
              <a:gd name="connsiteY3" fmla="*/ 0 h 473709"/>
              <a:gd name="connsiteX4" fmla="*/ 463894 w 463894"/>
              <a:gd name="connsiteY4" fmla="*/ 242857 h 473709"/>
              <a:gd name="connsiteX5" fmla="*/ 463893 w 463894"/>
              <a:gd name="connsiteY5" fmla="*/ 242863 h 473709"/>
              <a:gd name="connsiteX6" fmla="*/ 463893 w 463894"/>
              <a:gd name="connsiteY6" fmla="*/ 360283 h 473709"/>
              <a:gd name="connsiteX7" fmla="*/ 373327 w 463894"/>
              <a:gd name="connsiteY7" fmla="*/ 471404 h 473709"/>
              <a:gd name="connsiteX8" fmla="*/ 359811 w 463894"/>
              <a:gd name="connsiteY8" fmla="*/ 472767 h 473709"/>
              <a:gd name="connsiteX9" fmla="*/ 359811 w 463894"/>
              <a:gd name="connsiteY9" fmla="*/ 473709 h 473709"/>
              <a:gd name="connsiteX10" fmla="*/ 107611 w 463894"/>
              <a:gd name="connsiteY10" fmla="*/ 473709 h 473709"/>
              <a:gd name="connsiteX11" fmla="*/ 107611 w 463894"/>
              <a:gd name="connsiteY11" fmla="*/ 473708 h 473709"/>
              <a:gd name="connsiteX12" fmla="*/ 107611 w 463894"/>
              <a:gd name="connsiteY12" fmla="*/ 472681 h 473709"/>
              <a:gd name="connsiteX13" fmla="*/ 74428 w 463894"/>
              <a:gd name="connsiteY13" fmla="*/ 466825 h 473709"/>
              <a:gd name="connsiteX14" fmla="*/ 2306 w 463894"/>
              <a:gd name="connsiteY14" fmla="*/ 383141 h 473709"/>
              <a:gd name="connsiteX15" fmla="*/ 943 w 463894"/>
              <a:gd name="connsiteY15" fmla="*/ 369625 h 473709"/>
              <a:gd name="connsiteX16" fmla="*/ 1 w 463894"/>
              <a:gd name="connsiteY16" fmla="*/ 369625 h 473709"/>
              <a:gd name="connsiteX17" fmla="*/ 1 w 463894"/>
              <a:gd name="connsiteY17" fmla="*/ 356284 h 473709"/>
              <a:gd name="connsiteX18" fmla="*/ 0 w 463894"/>
              <a:gd name="connsiteY18" fmla="*/ 356284 h 473709"/>
              <a:gd name="connsiteX19" fmla="*/ 0 w 463894"/>
              <a:gd name="connsiteY19" fmla="*/ 113426 h 473709"/>
              <a:gd name="connsiteX20" fmla="*/ 90567 w 463894"/>
              <a:gd name="connsiteY20" fmla="*/ 2305 h 473709"/>
              <a:gd name="connsiteX21" fmla="*/ 104083 w 463894"/>
              <a:gd name="connsiteY21" fmla="*/ 942 h 47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3894" h="473709">
                <a:moveTo>
                  <a:pt x="104083" y="0"/>
                </a:moveTo>
                <a:lnTo>
                  <a:pt x="107612" y="0"/>
                </a:lnTo>
                <a:lnTo>
                  <a:pt x="356283" y="0"/>
                </a:lnTo>
                <a:lnTo>
                  <a:pt x="463894" y="0"/>
                </a:lnTo>
                <a:lnTo>
                  <a:pt x="463894" y="242857"/>
                </a:lnTo>
                <a:lnTo>
                  <a:pt x="463893" y="242863"/>
                </a:lnTo>
                <a:lnTo>
                  <a:pt x="463893" y="360283"/>
                </a:lnTo>
                <a:cubicBezTo>
                  <a:pt x="463893" y="415096"/>
                  <a:pt x="425013" y="460828"/>
                  <a:pt x="373327" y="471404"/>
                </a:cubicBezTo>
                <a:lnTo>
                  <a:pt x="359811" y="472767"/>
                </a:lnTo>
                <a:lnTo>
                  <a:pt x="359811" y="473709"/>
                </a:lnTo>
                <a:lnTo>
                  <a:pt x="107611" y="473709"/>
                </a:lnTo>
                <a:lnTo>
                  <a:pt x="107611" y="473708"/>
                </a:lnTo>
                <a:lnTo>
                  <a:pt x="107611" y="472681"/>
                </a:lnTo>
                <a:lnTo>
                  <a:pt x="74428" y="466825"/>
                </a:lnTo>
                <a:cubicBezTo>
                  <a:pt x="37946" y="453467"/>
                  <a:pt x="10238" y="421906"/>
                  <a:pt x="2306" y="383141"/>
                </a:cubicBezTo>
                <a:lnTo>
                  <a:pt x="943" y="369625"/>
                </a:lnTo>
                <a:lnTo>
                  <a:pt x="1" y="369625"/>
                </a:lnTo>
                <a:lnTo>
                  <a:pt x="1" y="356284"/>
                </a:lnTo>
                <a:lnTo>
                  <a:pt x="0" y="356284"/>
                </a:lnTo>
                <a:lnTo>
                  <a:pt x="0" y="113426"/>
                </a:lnTo>
                <a:cubicBezTo>
                  <a:pt x="0" y="58613"/>
                  <a:pt x="38881" y="12881"/>
                  <a:pt x="90567" y="2305"/>
                </a:cubicBezTo>
                <a:lnTo>
                  <a:pt x="104083" y="942"/>
                </a:lnTo>
                <a:close/>
              </a:path>
            </a:pathLst>
          </a:custGeom>
          <a:solidFill>
            <a:srgbClr val="B2EC5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343B3C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30F781CF-63E9-E027-1120-EAD98DF6814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556ADB7-29EF-D49D-7194-BBBDE1D19BB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05C7AD92-925D-41F3-B41D-BF88A798D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66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7FF2AAE-68BF-0E3E-B5F6-73B806A53EF6}"/>
              </a:ext>
            </a:extLst>
          </p:cNvPr>
          <p:cNvSpPr/>
          <p:nvPr userDrawn="1"/>
        </p:nvSpPr>
        <p:spPr>
          <a:xfrm>
            <a:off x="8496300" y="0"/>
            <a:ext cx="36957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2C72B4-15EA-698E-0D34-921CBCFD8E82}"/>
              </a:ext>
            </a:extLst>
          </p:cNvPr>
          <p:cNvSpPr/>
          <p:nvPr userDrawn="1"/>
        </p:nvSpPr>
        <p:spPr>
          <a:xfrm>
            <a:off x="8496300" y="4572000"/>
            <a:ext cx="36957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D0A7D82-DB9A-F18B-0B62-90BFE98E2B41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B87AE488-7731-0CC7-9FC9-E0AFE1EFBD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23850"/>
            <a:ext cx="3330572" cy="34067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668545" y="3324944"/>
            <a:ext cx="3076575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2857497" cy="2285997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3"/>
          </p:nvPr>
        </p:nvSpPr>
        <p:spPr>
          <a:xfrm>
            <a:off x="8668546" y="2673352"/>
            <a:ext cx="3076574" cy="641349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5364169" y="2285998"/>
            <a:ext cx="2857497" cy="2285998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7" name="Рисунок 25"/>
          <p:cNvSpPr>
            <a:spLocks noGrp="1"/>
          </p:cNvSpPr>
          <p:nvPr>
            <p:ph type="pic" sz="quarter" idx="25"/>
          </p:nvPr>
        </p:nvSpPr>
        <p:spPr>
          <a:xfrm>
            <a:off x="6096000" y="4571996"/>
            <a:ext cx="2857497" cy="228600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26"/>
          </p:nvPr>
        </p:nvSpPr>
        <p:spPr>
          <a:xfrm>
            <a:off x="9477374" y="5610942"/>
            <a:ext cx="2390775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27"/>
          <p:cNvSpPr>
            <a:spLocks noGrp="1"/>
          </p:cNvSpPr>
          <p:nvPr>
            <p:ph type="body" sz="quarter" idx="27"/>
          </p:nvPr>
        </p:nvSpPr>
        <p:spPr>
          <a:xfrm>
            <a:off x="9477375" y="4959350"/>
            <a:ext cx="2390774" cy="641349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8"/>
          </p:nvPr>
        </p:nvSpPr>
        <p:spPr>
          <a:xfrm>
            <a:off x="9477374" y="1219917"/>
            <a:ext cx="2390775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7"/>
          <p:cNvSpPr>
            <a:spLocks noGrp="1"/>
          </p:cNvSpPr>
          <p:nvPr>
            <p:ph type="body" sz="quarter" idx="29"/>
          </p:nvPr>
        </p:nvSpPr>
        <p:spPr>
          <a:xfrm>
            <a:off x="9477375" y="568325"/>
            <a:ext cx="2390774" cy="641349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02D518F-E4DC-110D-B817-9C5A60898E3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71478D97-F177-B428-246E-7AEC8618EA1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fld id="{009C26E8-421C-4717-8945-A1A683807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34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760711B-E14F-3D66-AE9B-2EE7DE75AD24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E4FAE875-4B0C-9EBB-4DF0-6F219DABA9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23850"/>
            <a:ext cx="3330572" cy="34067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5371121" y="321772"/>
            <a:ext cx="2401269" cy="1921015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9337959" y="2531800"/>
            <a:ext cx="2401269" cy="1921016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7" name="Рисунок 25"/>
          <p:cNvSpPr>
            <a:spLocks noGrp="1"/>
          </p:cNvSpPr>
          <p:nvPr>
            <p:ph type="pic" sz="quarter" idx="25"/>
          </p:nvPr>
        </p:nvSpPr>
        <p:spPr>
          <a:xfrm>
            <a:off x="5371122" y="4655473"/>
            <a:ext cx="2401269" cy="192102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26"/>
          </p:nvPr>
        </p:nvSpPr>
        <p:spPr>
          <a:xfrm>
            <a:off x="8408903" y="5541841"/>
            <a:ext cx="3330325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27"/>
          <p:cNvSpPr>
            <a:spLocks noGrp="1"/>
          </p:cNvSpPr>
          <p:nvPr>
            <p:ph type="body" sz="quarter" idx="27"/>
          </p:nvPr>
        </p:nvSpPr>
        <p:spPr>
          <a:xfrm>
            <a:off x="8408904" y="4890249"/>
            <a:ext cx="3330324" cy="641349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8"/>
          </p:nvPr>
        </p:nvSpPr>
        <p:spPr>
          <a:xfrm>
            <a:off x="8414795" y="1223203"/>
            <a:ext cx="3330325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7"/>
          <p:cNvSpPr>
            <a:spLocks noGrp="1"/>
          </p:cNvSpPr>
          <p:nvPr>
            <p:ph type="body" sz="quarter" idx="29"/>
          </p:nvPr>
        </p:nvSpPr>
        <p:spPr>
          <a:xfrm>
            <a:off x="8414796" y="571611"/>
            <a:ext cx="3330324" cy="641349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30"/>
          </p:nvPr>
        </p:nvSpPr>
        <p:spPr>
          <a:xfrm>
            <a:off x="5371121" y="3439243"/>
            <a:ext cx="3330325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7"/>
          <p:cNvSpPr>
            <a:spLocks noGrp="1"/>
          </p:cNvSpPr>
          <p:nvPr>
            <p:ph type="body" sz="quarter" idx="31"/>
          </p:nvPr>
        </p:nvSpPr>
        <p:spPr>
          <a:xfrm>
            <a:off x="5371122" y="2787651"/>
            <a:ext cx="3330324" cy="641349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700DD47-DEB8-E9E8-1400-4141BD7B0D8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8CBBB7C-199F-EFB9-AD94-37929923BA8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fld id="{82647B14-EBA8-4842-9F2D-133F0725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48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A98AA13-0A80-D262-6A75-63ABDCCC5DF8}"/>
              </a:ext>
            </a:extLst>
          </p:cNvPr>
          <p:cNvSpPr/>
          <p:nvPr userDrawn="1"/>
        </p:nvSpPr>
        <p:spPr>
          <a:xfrm>
            <a:off x="9801225" y="2395538"/>
            <a:ext cx="2022475" cy="4462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4C99A2D-6DFD-3CF8-B846-2877786EE9CA}"/>
              </a:ext>
            </a:extLst>
          </p:cNvPr>
          <p:cNvSpPr/>
          <p:nvPr userDrawn="1"/>
        </p:nvSpPr>
        <p:spPr>
          <a:xfrm>
            <a:off x="5370513" y="2395538"/>
            <a:ext cx="2024062" cy="4462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4601211-E253-4F68-3A48-FA365DF7610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8210CB32-1D36-BA1D-F789-F4F63A6758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23850"/>
            <a:ext cx="3330572" cy="34067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5371123" y="13585"/>
            <a:ext cx="2022966" cy="374785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29" name="Рисунок 25"/>
          <p:cNvSpPr>
            <a:spLocks noGrp="1"/>
          </p:cNvSpPr>
          <p:nvPr>
            <p:ph type="pic" sz="quarter" idx="33"/>
          </p:nvPr>
        </p:nvSpPr>
        <p:spPr>
          <a:xfrm>
            <a:off x="7585814" y="323850"/>
            <a:ext cx="2022966" cy="374785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30" name="Рисунок 25"/>
          <p:cNvSpPr>
            <a:spLocks noGrp="1"/>
          </p:cNvSpPr>
          <p:nvPr>
            <p:ph type="pic" sz="quarter" idx="34"/>
          </p:nvPr>
        </p:nvSpPr>
        <p:spPr>
          <a:xfrm>
            <a:off x="9800505" y="11334"/>
            <a:ext cx="2022966" cy="3747850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35"/>
          </p:nvPr>
        </p:nvSpPr>
        <p:spPr>
          <a:xfrm>
            <a:off x="7591709" y="5178742"/>
            <a:ext cx="2017072" cy="135540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27"/>
          <p:cNvSpPr>
            <a:spLocks noGrp="1"/>
          </p:cNvSpPr>
          <p:nvPr>
            <p:ph type="body" sz="quarter" idx="36"/>
          </p:nvPr>
        </p:nvSpPr>
        <p:spPr>
          <a:xfrm>
            <a:off x="7591709" y="4297212"/>
            <a:ext cx="2017071" cy="881530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37"/>
          </p:nvPr>
        </p:nvSpPr>
        <p:spPr>
          <a:xfrm>
            <a:off x="5367493" y="5178742"/>
            <a:ext cx="2017072" cy="135540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7"/>
          <p:cNvSpPr>
            <a:spLocks noGrp="1"/>
          </p:cNvSpPr>
          <p:nvPr>
            <p:ph type="body" sz="quarter" idx="38"/>
          </p:nvPr>
        </p:nvSpPr>
        <p:spPr>
          <a:xfrm>
            <a:off x="5367493" y="4297212"/>
            <a:ext cx="2017071" cy="881530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39"/>
          </p:nvPr>
        </p:nvSpPr>
        <p:spPr>
          <a:xfrm>
            <a:off x="9791212" y="5178742"/>
            <a:ext cx="2017072" cy="1355408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27"/>
          <p:cNvSpPr>
            <a:spLocks noGrp="1"/>
          </p:cNvSpPr>
          <p:nvPr>
            <p:ph type="body" sz="quarter" idx="40"/>
          </p:nvPr>
        </p:nvSpPr>
        <p:spPr>
          <a:xfrm>
            <a:off x="9791212" y="4297212"/>
            <a:ext cx="2017071" cy="881530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181D3B3-3EB7-5690-2AC8-AA711E43EC8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C802EE14-58D3-5818-CE7F-32401FEF6A3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4D5759"/>
                </a:solidFill>
              </a:defRPr>
            </a:lvl1pPr>
          </a:lstStyle>
          <a:p>
            <a:pPr>
              <a:defRPr/>
            </a:pPr>
            <a:fld id="{969D7B17-EAAE-43B9-AC35-D2C97FEC4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80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F5BB6A2-BEED-BC3E-CC7E-1A8F97FE3301}"/>
              </a:ext>
            </a:extLst>
          </p:cNvPr>
          <p:cNvSpPr/>
          <p:nvPr userDrawn="1"/>
        </p:nvSpPr>
        <p:spPr>
          <a:xfrm>
            <a:off x="8496300" y="0"/>
            <a:ext cx="36957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2B6113-F8DC-61B6-B879-77EEC67394B9}"/>
              </a:ext>
            </a:extLst>
          </p:cNvPr>
          <p:cNvSpPr/>
          <p:nvPr userDrawn="1"/>
        </p:nvSpPr>
        <p:spPr>
          <a:xfrm>
            <a:off x="8496300" y="4572000"/>
            <a:ext cx="36957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6620C60-A192-5DE0-C837-3C84F5004B1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93025742-E9AE-45EF-A4C8-AE4A2B18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23850"/>
            <a:ext cx="3330572" cy="34067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2857497" cy="2285997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5364169" y="2285998"/>
            <a:ext cx="2857497" cy="2285998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7" name="Рисунок 25"/>
          <p:cNvSpPr>
            <a:spLocks noGrp="1"/>
          </p:cNvSpPr>
          <p:nvPr>
            <p:ph type="pic" sz="quarter" idx="25"/>
          </p:nvPr>
        </p:nvSpPr>
        <p:spPr>
          <a:xfrm>
            <a:off x="6096000" y="4571996"/>
            <a:ext cx="2857497" cy="228600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2FA6F49F-C8E7-1FCD-5CA5-5C8EABAB532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2FA8553-845D-EF7C-9CE2-203635B1775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D5674D95-628E-4446-A29A-D3387E01A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2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+картинка+буллиты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49BB00-7E2D-B612-D2CF-9F22F4D3E0AC}"/>
              </a:ext>
            </a:extLst>
          </p:cNvPr>
          <p:cNvSpPr/>
          <p:nvPr userDrawn="1"/>
        </p:nvSpPr>
        <p:spPr>
          <a:xfrm>
            <a:off x="8953500" y="0"/>
            <a:ext cx="3238500" cy="2286000"/>
          </a:xfrm>
          <a:prstGeom prst="rect">
            <a:avLst/>
          </a:prstGeom>
          <a:solidFill>
            <a:srgbClr val="5660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523A51E-9764-1C98-2DD0-A25D3F023F53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  <a:alpha val="8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CAB0F69-A499-1920-DF95-6971CC69B6DC}"/>
              </a:ext>
            </a:extLst>
          </p:cNvPr>
          <p:cNvSpPr/>
          <p:nvPr userDrawn="1"/>
        </p:nvSpPr>
        <p:spPr>
          <a:xfrm>
            <a:off x="8953500" y="4560888"/>
            <a:ext cx="3238500" cy="2286000"/>
          </a:xfrm>
          <a:prstGeom prst="rect">
            <a:avLst/>
          </a:prstGeom>
          <a:solidFill>
            <a:srgbClr val="5660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xmlns="" id="{F2D25FD3-B47A-5688-5079-524F87AC8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184277" y="323850"/>
            <a:ext cx="3330572" cy="34067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25"/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2857497" cy="2285997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0" name="Рисунок 25"/>
          <p:cNvSpPr>
            <a:spLocks noGrp="1"/>
          </p:cNvSpPr>
          <p:nvPr>
            <p:ph type="pic" sz="quarter" idx="24"/>
          </p:nvPr>
        </p:nvSpPr>
        <p:spPr>
          <a:xfrm>
            <a:off x="5364169" y="2285998"/>
            <a:ext cx="2857497" cy="2285998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1" name="Рисунок 25"/>
          <p:cNvSpPr>
            <a:spLocks noGrp="1"/>
          </p:cNvSpPr>
          <p:nvPr>
            <p:ph type="pic" sz="quarter" idx="25"/>
          </p:nvPr>
        </p:nvSpPr>
        <p:spPr>
          <a:xfrm>
            <a:off x="6096000" y="4571996"/>
            <a:ext cx="2857497" cy="228600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FFFC4EF-B395-9B6A-A5EE-8CD6F39E7BF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ECAA9C6-7BB6-1F1E-527B-8700D59E1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0BD03E-1229-418E-8127-9AD4DF23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3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8E1CCF7-74D6-6A28-FCB0-E833272E3FDE}"/>
              </a:ext>
            </a:extLst>
          </p:cNvPr>
          <p:cNvSpPr/>
          <p:nvPr userDrawn="1"/>
        </p:nvSpPr>
        <p:spPr>
          <a:xfrm>
            <a:off x="4583113" y="3924300"/>
            <a:ext cx="3817937" cy="293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343BB67-1CB7-677B-B0BA-DB728EB05F1F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FC3A0799-29DB-2207-CA3E-0A85F8F2A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42901"/>
            <a:ext cx="4359274" cy="144779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4578348" y="2031290"/>
            <a:ext cx="3803649" cy="283598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774696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8"/>
          </p:nvPr>
        </p:nvSpPr>
        <p:spPr>
          <a:xfrm>
            <a:off x="1216025" y="5567202"/>
            <a:ext cx="2870198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7"/>
          <p:cNvSpPr>
            <a:spLocks noGrp="1"/>
          </p:cNvSpPr>
          <p:nvPr>
            <p:ph type="body" sz="quarter" idx="29"/>
          </p:nvPr>
        </p:nvSpPr>
        <p:spPr>
          <a:xfrm>
            <a:off x="1216025" y="5057776"/>
            <a:ext cx="2870197" cy="470608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5"/>
          <p:cNvSpPr>
            <a:spLocks noGrp="1"/>
          </p:cNvSpPr>
          <p:nvPr>
            <p:ph type="pic" sz="quarter" idx="30"/>
          </p:nvPr>
        </p:nvSpPr>
        <p:spPr>
          <a:xfrm>
            <a:off x="8382000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31"/>
          </p:nvPr>
        </p:nvSpPr>
        <p:spPr>
          <a:xfrm>
            <a:off x="5083175" y="5567202"/>
            <a:ext cx="2870198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7"/>
          <p:cNvSpPr>
            <a:spLocks noGrp="1"/>
          </p:cNvSpPr>
          <p:nvPr>
            <p:ph type="body" sz="quarter" idx="32"/>
          </p:nvPr>
        </p:nvSpPr>
        <p:spPr>
          <a:xfrm>
            <a:off x="5083175" y="5057776"/>
            <a:ext cx="2870197" cy="470608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33"/>
          </p:nvPr>
        </p:nvSpPr>
        <p:spPr>
          <a:xfrm>
            <a:off x="8950325" y="5567202"/>
            <a:ext cx="2870198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7"/>
          <p:cNvSpPr>
            <a:spLocks noGrp="1"/>
          </p:cNvSpPr>
          <p:nvPr>
            <p:ph type="body" sz="quarter" idx="34"/>
          </p:nvPr>
        </p:nvSpPr>
        <p:spPr>
          <a:xfrm>
            <a:off x="8950325" y="5057776"/>
            <a:ext cx="2870197" cy="470608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1"/>
          </p:nvPr>
        </p:nvSpPr>
        <p:spPr>
          <a:xfrm>
            <a:off x="6096000" y="507999"/>
            <a:ext cx="5724522" cy="128270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5F8A7D7-0270-6FC6-D172-5BA7665093D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4CC6330-64C8-76D8-393A-69136F8B712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6611A44E-4DAE-4149-8DC4-DC33E35C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2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2">
    <p:bg>
      <p:bgPr>
        <a:solidFill>
          <a:srgbClr val="4D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xmlns="" id="{33D18B79-E1A8-1A66-B272-71FA68D63C21}"/>
              </a:ext>
            </a:extLst>
          </p:cNvPr>
          <p:cNvSpPr/>
          <p:nvPr userDrawn="1"/>
        </p:nvSpPr>
        <p:spPr>
          <a:xfrm rot="10800000">
            <a:off x="4659313" y="0"/>
            <a:ext cx="7532687" cy="6272213"/>
          </a:xfrm>
          <a:prstGeom prst="round1Rect">
            <a:avLst/>
          </a:prstGeom>
          <a:solidFill>
            <a:srgbClr val="B2E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75685CC-0D0C-9C73-A95C-F2A5908736D4}"/>
              </a:ext>
            </a:extLst>
          </p:cNvPr>
          <p:cNvCxnSpPr>
            <a:cxnSpLocks/>
          </p:cNvCxnSpPr>
          <p:nvPr userDrawn="1"/>
        </p:nvCxnSpPr>
        <p:spPr>
          <a:xfrm>
            <a:off x="5486400" y="2509838"/>
            <a:ext cx="6189663" cy="0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659549 w 12192000"/>
              <a:gd name="connsiteY1" fmla="*/ 0 h 6858000"/>
              <a:gd name="connsiteX2" fmla="*/ 4659549 w 12192000"/>
              <a:gd name="connsiteY2" fmla="*/ 5226951 h 6858000"/>
              <a:gd name="connsiteX3" fmla="*/ 5704963 w 12192000"/>
              <a:gd name="connsiteY3" fmla="*/ 6272366 h 6858000"/>
              <a:gd name="connsiteX4" fmla="*/ 12191999 w 12192000"/>
              <a:gd name="connsiteY4" fmla="*/ 6272366 h 6858000"/>
              <a:gd name="connsiteX5" fmla="*/ 1219199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659549" y="0"/>
                </a:lnTo>
                <a:lnTo>
                  <a:pt x="4659549" y="5226951"/>
                </a:lnTo>
                <a:cubicBezTo>
                  <a:pt x="4659549" y="5804318"/>
                  <a:pt x="5127596" y="6272366"/>
                  <a:pt x="5704963" y="6272366"/>
                </a:cubicBezTo>
                <a:lnTo>
                  <a:pt x="12191999" y="627236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23" y="661482"/>
            <a:ext cx="6286940" cy="1744058"/>
          </a:xfrm>
        </p:spPr>
        <p:txBody>
          <a:bodyPr anchor="t">
            <a:normAutofit/>
          </a:bodyPr>
          <a:lstStyle>
            <a:lvl1pPr>
              <a:defRPr sz="44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5389122" y="2617178"/>
            <a:ext cx="6286939" cy="17738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343B3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6515100" y="4765997"/>
            <a:ext cx="1916349" cy="805184"/>
          </a:xfrm>
        </p:spPr>
        <p:txBody>
          <a:bodyPr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rgbClr val="343B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5516122" y="4765997"/>
            <a:ext cx="805184" cy="805184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25A95A4-29A5-4D8B-9338-D4E5A8A220C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863138" y="5265738"/>
            <a:ext cx="1917700" cy="365125"/>
          </a:xfrm>
        </p:spPr>
        <p:txBody>
          <a:bodyPr/>
          <a:lstStyle>
            <a:lvl1pPr algn="r">
              <a:defRPr sz="90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C1FB4587-A8FF-4396-A5EA-9306BB80EEA4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31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+картинка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A5B2056-1040-AFAC-0C1B-9816D318B57D}"/>
              </a:ext>
            </a:extLst>
          </p:cNvPr>
          <p:cNvSpPr/>
          <p:nvPr userDrawn="1"/>
        </p:nvSpPr>
        <p:spPr>
          <a:xfrm>
            <a:off x="4583113" y="3924300"/>
            <a:ext cx="3817937" cy="293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4AC6BC9-0F14-B841-D194-192B643FEABC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CD2C2552-BBFF-C837-FC4C-0891DE22AF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42901"/>
            <a:ext cx="4359274" cy="144779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4578348" y="2031290"/>
            <a:ext cx="3803649" cy="283598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774696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19" name="Рисунок 25"/>
          <p:cNvSpPr>
            <a:spLocks noGrp="1"/>
          </p:cNvSpPr>
          <p:nvPr>
            <p:ph type="pic" sz="quarter" idx="30"/>
          </p:nvPr>
        </p:nvSpPr>
        <p:spPr>
          <a:xfrm>
            <a:off x="8382000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39" name="Текст 2"/>
          <p:cNvSpPr>
            <a:spLocks noGrp="1"/>
          </p:cNvSpPr>
          <p:nvPr>
            <p:ph type="body" idx="1"/>
          </p:nvPr>
        </p:nvSpPr>
        <p:spPr>
          <a:xfrm>
            <a:off x="6096000" y="507999"/>
            <a:ext cx="5724522" cy="128270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08BCAE0-9258-48DB-A078-164D2B5E994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BBB451B-F5AF-14E3-6D32-AA6807C3399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AEEEC41A-8543-4DF0-8453-32D00D415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+картинка+буллиты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D59C6CE-7228-689B-3ED2-DCA9E71CC865}"/>
              </a:ext>
            </a:extLst>
          </p:cNvPr>
          <p:cNvSpPr/>
          <p:nvPr userDrawn="1"/>
        </p:nvSpPr>
        <p:spPr>
          <a:xfrm>
            <a:off x="4583113" y="3924300"/>
            <a:ext cx="3817937" cy="2933700"/>
          </a:xfrm>
          <a:prstGeom prst="rect">
            <a:avLst/>
          </a:prstGeom>
          <a:solidFill>
            <a:srgbClr val="5660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6A2A22AF-7EB9-19E2-E61F-0B64029206F7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  <a:alpha val="8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F1473AD9-F953-C28E-CAB8-1EBC7252C3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42901"/>
            <a:ext cx="4359274" cy="144779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4578348" y="2031290"/>
            <a:ext cx="3803649" cy="283598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774696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19" name="Рисунок 25"/>
          <p:cNvSpPr>
            <a:spLocks noGrp="1"/>
          </p:cNvSpPr>
          <p:nvPr>
            <p:ph type="pic" sz="quarter" idx="30"/>
          </p:nvPr>
        </p:nvSpPr>
        <p:spPr>
          <a:xfrm>
            <a:off x="8382000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39" name="Текст 2"/>
          <p:cNvSpPr>
            <a:spLocks noGrp="1"/>
          </p:cNvSpPr>
          <p:nvPr>
            <p:ph type="body" idx="1"/>
          </p:nvPr>
        </p:nvSpPr>
        <p:spPr>
          <a:xfrm>
            <a:off x="6096000" y="507999"/>
            <a:ext cx="5724522" cy="128270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AAF9B75-E52B-ACCD-7E01-12CABC0A20BD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AE4ABDC-27E2-0AB6-5DC8-C12F9BCA04E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936BF7-ECE8-4524-96FB-0F7C425A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+картинка+буллиты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CFEA65D-22BF-94C9-36A1-FE3E457DE4AA}"/>
              </a:ext>
            </a:extLst>
          </p:cNvPr>
          <p:cNvSpPr/>
          <p:nvPr userDrawn="1"/>
        </p:nvSpPr>
        <p:spPr>
          <a:xfrm>
            <a:off x="-7938" y="0"/>
            <a:ext cx="12192001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9D378F-CCAA-A970-9FD4-1938D35CF19D}"/>
              </a:ext>
            </a:extLst>
          </p:cNvPr>
          <p:cNvSpPr/>
          <p:nvPr userDrawn="1"/>
        </p:nvSpPr>
        <p:spPr>
          <a:xfrm>
            <a:off x="4583113" y="3924300"/>
            <a:ext cx="3817937" cy="2933700"/>
          </a:xfrm>
          <a:prstGeom prst="rect">
            <a:avLst/>
          </a:prstGeom>
          <a:solidFill>
            <a:srgbClr val="5660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1600026-1AC1-D8A2-6315-6D4FB455682B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  <a:alpha val="8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9">
            <a:extLst>
              <a:ext uri="{FF2B5EF4-FFF2-40B4-BE49-F238E27FC236}">
                <a16:creationId xmlns:a16="http://schemas.microsoft.com/office/drawing/2014/main" xmlns="" id="{5900F8EC-E62B-D0DC-C3CC-A95482ACF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342901"/>
            <a:ext cx="4359274" cy="144779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22"/>
          </p:nvPr>
        </p:nvSpPr>
        <p:spPr>
          <a:xfrm>
            <a:off x="4578348" y="2031290"/>
            <a:ext cx="3803649" cy="2835984"/>
          </a:xfrm>
          <a:solidFill>
            <a:schemeClr val="tx2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 dirty="0"/>
          </a:p>
        </p:txBody>
      </p:sp>
      <p:sp>
        <p:nvSpPr>
          <p:cNvPr id="25" name="Рисунок 25"/>
          <p:cNvSpPr>
            <a:spLocks noGrp="1"/>
          </p:cNvSpPr>
          <p:nvPr>
            <p:ph type="pic" sz="quarter" idx="24"/>
          </p:nvPr>
        </p:nvSpPr>
        <p:spPr>
          <a:xfrm>
            <a:off x="774696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8"/>
          </p:nvPr>
        </p:nvSpPr>
        <p:spPr>
          <a:xfrm>
            <a:off x="1216025" y="5567202"/>
            <a:ext cx="2870198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27"/>
          <p:cNvSpPr>
            <a:spLocks noGrp="1"/>
          </p:cNvSpPr>
          <p:nvPr>
            <p:ph type="body" sz="quarter" idx="29"/>
          </p:nvPr>
        </p:nvSpPr>
        <p:spPr>
          <a:xfrm>
            <a:off x="1216025" y="5057776"/>
            <a:ext cx="2870197" cy="470608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5"/>
          <p:cNvSpPr>
            <a:spLocks noGrp="1"/>
          </p:cNvSpPr>
          <p:nvPr>
            <p:ph type="pic" sz="quarter" idx="30"/>
          </p:nvPr>
        </p:nvSpPr>
        <p:spPr>
          <a:xfrm>
            <a:off x="8382000" y="2031290"/>
            <a:ext cx="3803649" cy="2835984"/>
          </a:xfrm>
          <a:solidFill>
            <a:schemeClr val="tx1">
              <a:lumMod val="50000"/>
              <a:lumOff val="50000"/>
            </a:schemeClr>
          </a:solidFill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ru-RU" noProof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31"/>
          </p:nvPr>
        </p:nvSpPr>
        <p:spPr>
          <a:xfrm>
            <a:off x="5074694" y="5567202"/>
            <a:ext cx="2870198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7"/>
          <p:cNvSpPr>
            <a:spLocks noGrp="1"/>
          </p:cNvSpPr>
          <p:nvPr>
            <p:ph type="body" sz="quarter" idx="32"/>
          </p:nvPr>
        </p:nvSpPr>
        <p:spPr>
          <a:xfrm>
            <a:off x="5083175" y="5057776"/>
            <a:ext cx="2870197" cy="470608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33"/>
          </p:nvPr>
        </p:nvSpPr>
        <p:spPr>
          <a:xfrm>
            <a:off x="8950325" y="5567202"/>
            <a:ext cx="2870198" cy="81137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lang="ru-RU" sz="1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27"/>
          <p:cNvSpPr>
            <a:spLocks noGrp="1"/>
          </p:cNvSpPr>
          <p:nvPr>
            <p:ph type="body" sz="quarter" idx="34"/>
          </p:nvPr>
        </p:nvSpPr>
        <p:spPr>
          <a:xfrm>
            <a:off x="8950325" y="5057776"/>
            <a:ext cx="2870197" cy="470608"/>
          </a:xfrm>
        </p:spPr>
        <p:txBody>
          <a:bodyPr anchor="b"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1"/>
          </p:nvPr>
        </p:nvSpPr>
        <p:spPr>
          <a:xfrm>
            <a:off x="6096000" y="507999"/>
            <a:ext cx="5724522" cy="128270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49E07E02-0C6C-9FD5-4CB3-2D64293348E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96226B9-F954-B3A6-8BC3-EEEC760DFC1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B10F78-1B59-40F4-ADA3-088D52EB9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04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FDE6F6A-CD08-114B-01A5-0E432D176E46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026DF3F-85D0-D13F-28BC-D7377E8BAE5C}"/>
              </a:ext>
            </a:extLst>
          </p:cNvPr>
          <p:cNvCxnSpPr>
            <a:cxnSpLocks/>
          </p:cNvCxnSpPr>
          <p:nvPr userDrawn="1"/>
        </p:nvCxnSpPr>
        <p:spPr>
          <a:xfrm>
            <a:off x="8223250" y="511175"/>
            <a:ext cx="0" cy="5889625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627E9F10-BF71-44BB-0EE6-B70E5B0C1D2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223251" y="511175"/>
            <a:ext cx="0" cy="5889625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31">
            <a:extLst>
              <a:ext uri="{FF2B5EF4-FFF2-40B4-BE49-F238E27FC236}">
                <a16:creationId xmlns:a16="http://schemas.microsoft.com/office/drawing/2014/main" xmlns="" id="{E502ABD8-CD21-EF49-20B0-09D43FAE5FCF}"/>
              </a:ext>
            </a:extLst>
          </p:cNvPr>
          <p:cNvSpPr/>
          <p:nvPr userDrawn="1"/>
        </p:nvSpPr>
        <p:spPr>
          <a:xfrm>
            <a:off x="6110288" y="1482725"/>
            <a:ext cx="1000125" cy="1001713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: скругленные углы 32">
            <a:extLst>
              <a:ext uri="{FF2B5EF4-FFF2-40B4-BE49-F238E27FC236}">
                <a16:creationId xmlns:a16="http://schemas.microsoft.com/office/drawing/2014/main" xmlns="" id="{10248061-7B43-6BF7-E4CD-4942C60F260E}"/>
              </a:ext>
            </a:extLst>
          </p:cNvPr>
          <p:cNvSpPr/>
          <p:nvPr userDrawn="1"/>
        </p:nvSpPr>
        <p:spPr>
          <a:xfrm>
            <a:off x="9491663" y="1482725"/>
            <a:ext cx="1000125" cy="1001713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: скругленные углы 33">
            <a:extLst>
              <a:ext uri="{FF2B5EF4-FFF2-40B4-BE49-F238E27FC236}">
                <a16:creationId xmlns:a16="http://schemas.microsoft.com/office/drawing/2014/main" xmlns="" id="{45FD6322-7B9A-990C-D581-CD485FB847B2}"/>
              </a:ext>
            </a:extLst>
          </p:cNvPr>
          <p:cNvSpPr/>
          <p:nvPr userDrawn="1"/>
        </p:nvSpPr>
        <p:spPr>
          <a:xfrm>
            <a:off x="6110288" y="3994150"/>
            <a:ext cx="1000125" cy="1000125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: скругленные углы 34">
            <a:extLst>
              <a:ext uri="{FF2B5EF4-FFF2-40B4-BE49-F238E27FC236}">
                <a16:creationId xmlns:a16="http://schemas.microsoft.com/office/drawing/2014/main" xmlns="" id="{8A1E1BC6-4911-EBBD-72A1-BB1E455ACD1C}"/>
              </a:ext>
            </a:extLst>
          </p:cNvPr>
          <p:cNvSpPr/>
          <p:nvPr userDrawn="1"/>
        </p:nvSpPr>
        <p:spPr>
          <a:xfrm>
            <a:off x="9491663" y="3994150"/>
            <a:ext cx="1000125" cy="1000125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3">
            <a:extLst>
              <a:ext uri="{FF2B5EF4-FFF2-40B4-BE49-F238E27FC236}">
                <a16:creationId xmlns:a16="http://schemas.microsoft.com/office/drawing/2014/main" xmlns="" id="{5B196930-3030-7AE1-35DD-BFA45ED69E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1695450"/>
            <a:ext cx="3330572" cy="20351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30"/>
          </p:nvPr>
        </p:nvSpPr>
        <p:spPr>
          <a:xfrm>
            <a:off x="1184277" y="511175"/>
            <a:ext cx="3330572" cy="377825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7"/>
          <p:cNvSpPr>
            <a:spLocks noGrp="1"/>
          </p:cNvSpPr>
          <p:nvPr>
            <p:ph type="body" sz="quarter" idx="23"/>
          </p:nvPr>
        </p:nvSpPr>
        <p:spPr>
          <a:xfrm>
            <a:off x="5435602" y="2607638"/>
            <a:ext cx="2351083" cy="638799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7"/>
          <p:cNvSpPr>
            <a:spLocks noGrp="1"/>
          </p:cNvSpPr>
          <p:nvPr>
            <p:ph type="body" sz="quarter" idx="33"/>
          </p:nvPr>
        </p:nvSpPr>
        <p:spPr>
          <a:xfrm>
            <a:off x="8816977" y="2607638"/>
            <a:ext cx="2351083" cy="638799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7"/>
          <p:cNvSpPr>
            <a:spLocks noGrp="1"/>
          </p:cNvSpPr>
          <p:nvPr>
            <p:ph type="body" sz="quarter" idx="36"/>
          </p:nvPr>
        </p:nvSpPr>
        <p:spPr>
          <a:xfrm>
            <a:off x="5435602" y="5162195"/>
            <a:ext cx="2351083" cy="686154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7"/>
          <p:cNvSpPr>
            <a:spLocks noGrp="1"/>
          </p:cNvSpPr>
          <p:nvPr>
            <p:ph type="body" sz="quarter" idx="39"/>
          </p:nvPr>
        </p:nvSpPr>
        <p:spPr>
          <a:xfrm>
            <a:off x="8816977" y="5162195"/>
            <a:ext cx="2351083" cy="686154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1366442F-DD3D-60E0-FC1F-05B0EB99C0FB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ACF24A4C-86B4-E11A-5CB0-E2931D7CF98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D2BF4725-8728-4F19-BAAD-6186A044E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7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буллиты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146C4E7-528B-DC02-8096-9681FE816302}"/>
              </a:ext>
            </a:extLst>
          </p:cNvPr>
          <p:cNvSpPr/>
          <p:nvPr userDrawn="1"/>
        </p:nvSpPr>
        <p:spPr>
          <a:xfrm>
            <a:off x="0" y="0"/>
            <a:ext cx="774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028E6FE-D14A-0347-39AE-8882AF4D49B3}"/>
              </a:ext>
            </a:extLst>
          </p:cNvPr>
          <p:cNvSpPr/>
          <p:nvPr userDrawn="1"/>
        </p:nvSpPr>
        <p:spPr>
          <a:xfrm>
            <a:off x="5000625" y="511175"/>
            <a:ext cx="3221038" cy="2889250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77630C01-D24F-26F6-6FFE-B71F28361FFE}"/>
              </a:ext>
            </a:extLst>
          </p:cNvPr>
          <p:cNvSpPr/>
          <p:nvPr userDrawn="1"/>
        </p:nvSpPr>
        <p:spPr>
          <a:xfrm>
            <a:off x="8382000" y="511175"/>
            <a:ext cx="3221038" cy="2889250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E72A6CA-D776-C512-6C25-B00E1DEE5FAB}"/>
              </a:ext>
            </a:extLst>
          </p:cNvPr>
          <p:cNvSpPr/>
          <p:nvPr userDrawn="1"/>
        </p:nvSpPr>
        <p:spPr>
          <a:xfrm>
            <a:off x="5000625" y="3559175"/>
            <a:ext cx="3221038" cy="2887663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9C27DFA-B743-C954-77F1-39B07135DC67}"/>
              </a:ext>
            </a:extLst>
          </p:cNvPr>
          <p:cNvSpPr/>
          <p:nvPr userDrawn="1"/>
        </p:nvSpPr>
        <p:spPr>
          <a:xfrm>
            <a:off x="8382000" y="3559175"/>
            <a:ext cx="3221038" cy="2887663"/>
          </a:xfrm>
          <a:prstGeom prst="roundRect">
            <a:avLst>
              <a:gd name="adj" fmla="val 34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13F8079-1B18-7182-AFDB-AA1648C86A11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AD3987C-619F-A96B-C0C5-F29DA65BB62C}"/>
              </a:ext>
            </a:extLst>
          </p:cNvPr>
          <p:cNvSpPr/>
          <p:nvPr userDrawn="1"/>
        </p:nvSpPr>
        <p:spPr>
          <a:xfrm>
            <a:off x="6110288" y="889000"/>
            <a:ext cx="1000125" cy="1000125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461F412-1269-D26B-9C3A-BB8F1EE55535}"/>
              </a:ext>
            </a:extLst>
          </p:cNvPr>
          <p:cNvSpPr/>
          <p:nvPr userDrawn="1"/>
        </p:nvSpPr>
        <p:spPr>
          <a:xfrm>
            <a:off x="9491663" y="889000"/>
            <a:ext cx="1000125" cy="1000125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4EE024D8-AF94-E7E7-69BC-44C3241ADC85}"/>
              </a:ext>
            </a:extLst>
          </p:cNvPr>
          <p:cNvSpPr/>
          <p:nvPr userDrawn="1"/>
        </p:nvSpPr>
        <p:spPr>
          <a:xfrm>
            <a:off x="6110288" y="3937000"/>
            <a:ext cx="1000125" cy="1000125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7883F3C-AF69-7873-2C55-78517F2FD3BC}"/>
              </a:ext>
            </a:extLst>
          </p:cNvPr>
          <p:cNvSpPr/>
          <p:nvPr userDrawn="1"/>
        </p:nvSpPr>
        <p:spPr>
          <a:xfrm>
            <a:off x="9491663" y="3937000"/>
            <a:ext cx="1000125" cy="1000125"/>
          </a:xfrm>
          <a:prstGeom prst="roundRect">
            <a:avLst/>
          </a:prstGeom>
          <a:solidFill>
            <a:srgbClr val="4D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6">
            <a:extLst>
              <a:ext uri="{FF2B5EF4-FFF2-40B4-BE49-F238E27FC236}">
                <a16:creationId xmlns:a16="http://schemas.microsoft.com/office/drawing/2014/main" xmlns="" id="{354A6B8F-832F-8132-6254-B2DBB34F03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1695450"/>
            <a:ext cx="3330572" cy="20351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435601" y="2520790"/>
            <a:ext cx="2351084" cy="593885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lang="ru-RU" sz="9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3"/>
          </p:nvPr>
        </p:nvSpPr>
        <p:spPr>
          <a:xfrm>
            <a:off x="5435602" y="2114550"/>
            <a:ext cx="2351083" cy="395997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30"/>
          </p:nvPr>
        </p:nvSpPr>
        <p:spPr>
          <a:xfrm>
            <a:off x="1184277" y="511175"/>
            <a:ext cx="3330572" cy="377825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32"/>
          </p:nvPr>
        </p:nvSpPr>
        <p:spPr>
          <a:xfrm>
            <a:off x="8816976" y="2520790"/>
            <a:ext cx="2351084" cy="593885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lang="ru-RU" sz="9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30" name="Текст 27"/>
          <p:cNvSpPr>
            <a:spLocks noGrp="1"/>
          </p:cNvSpPr>
          <p:nvPr>
            <p:ph type="body" sz="quarter" idx="33"/>
          </p:nvPr>
        </p:nvSpPr>
        <p:spPr>
          <a:xfrm>
            <a:off x="8816977" y="2114550"/>
            <a:ext cx="2351083" cy="395997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35"/>
          </p:nvPr>
        </p:nvSpPr>
        <p:spPr>
          <a:xfrm>
            <a:off x="5435601" y="5568435"/>
            <a:ext cx="2351084" cy="593885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lang="ru-RU" sz="9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40" name="Текст 27"/>
          <p:cNvSpPr>
            <a:spLocks noGrp="1"/>
          </p:cNvSpPr>
          <p:nvPr>
            <p:ph type="body" sz="quarter" idx="36"/>
          </p:nvPr>
        </p:nvSpPr>
        <p:spPr>
          <a:xfrm>
            <a:off x="5435602" y="5162195"/>
            <a:ext cx="2351083" cy="395997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Текст 6"/>
          <p:cNvSpPr>
            <a:spLocks noGrp="1"/>
          </p:cNvSpPr>
          <p:nvPr>
            <p:ph type="body" sz="quarter" idx="38"/>
          </p:nvPr>
        </p:nvSpPr>
        <p:spPr>
          <a:xfrm>
            <a:off x="8816976" y="5568435"/>
            <a:ext cx="2351084" cy="593885"/>
          </a:xfrm>
        </p:spPr>
        <p:txBody>
          <a:bodyPr>
            <a:normAutofit/>
          </a:bodyPr>
          <a:lstStyle>
            <a:lvl1pPr marL="0" indent="0" algn="ctr">
              <a:lnSpc>
                <a:spcPts val="1200"/>
              </a:lnSpc>
              <a:buNone/>
              <a:defRPr lang="ru-RU" sz="9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44" name="Текст 27"/>
          <p:cNvSpPr>
            <a:spLocks noGrp="1"/>
          </p:cNvSpPr>
          <p:nvPr>
            <p:ph type="body" sz="quarter" idx="39"/>
          </p:nvPr>
        </p:nvSpPr>
        <p:spPr>
          <a:xfrm>
            <a:off x="8816977" y="5162195"/>
            <a:ext cx="2351083" cy="395997"/>
          </a:xfrm>
        </p:spPr>
        <p:txBody>
          <a:bodyPr>
            <a:normAutofit/>
          </a:bodyPr>
          <a:lstStyle>
            <a:lvl1pPr marL="0" indent="0" algn="ctr">
              <a:buNone/>
              <a:defRPr lang="ru-RU" sz="14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xmlns="" id="{486EC55E-A1DF-BC14-0406-D6B3AF788D8F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xmlns="" id="{3E3108E8-A20A-F1E9-D2EB-DA3051757F95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00311351-2CFB-49F4-B973-86A6D2C0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11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0D94B7A-5CE3-1526-77E8-932379E272C3}"/>
              </a:ext>
            </a:extLst>
          </p:cNvPr>
          <p:cNvSpPr/>
          <p:nvPr userDrawn="1"/>
        </p:nvSpPr>
        <p:spPr>
          <a:xfrm>
            <a:off x="4606925" y="0"/>
            <a:ext cx="75850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2BC69D5-965A-840C-F06F-1933EDADF0EB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7057F5CF-F30A-5C1C-8D32-138937308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1695450"/>
            <a:ext cx="3330572" cy="20351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30"/>
          </p:nvPr>
        </p:nvSpPr>
        <p:spPr>
          <a:xfrm>
            <a:off x="1184276" y="511175"/>
            <a:ext cx="10099239" cy="377825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985D185-D393-4418-F9F8-CD9C992F045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0688E11-4689-5E7F-B1C0-D839C8A1488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81D9083D-216B-4019-9D16-AA99A0622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72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1161F7E-DF41-2EBD-15D4-97102E6CAC00}"/>
              </a:ext>
            </a:extLst>
          </p:cNvPr>
          <p:cNvSpPr/>
          <p:nvPr userDrawn="1"/>
        </p:nvSpPr>
        <p:spPr>
          <a:xfrm>
            <a:off x="4606925" y="0"/>
            <a:ext cx="7585075" cy="6858000"/>
          </a:xfrm>
          <a:prstGeom prst="rect">
            <a:avLst/>
          </a:prstGeom>
          <a:solidFill>
            <a:srgbClr val="343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C9E438F-9E66-52FE-B50B-D33F7F913A50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8">
            <a:extLst>
              <a:ext uri="{FF2B5EF4-FFF2-40B4-BE49-F238E27FC236}">
                <a16:creationId xmlns:a16="http://schemas.microsoft.com/office/drawing/2014/main" xmlns="" id="{65545D1F-D8F5-2C90-25DE-A4792DCCB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7" y="1695450"/>
            <a:ext cx="3330572" cy="203518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3917630"/>
            <a:ext cx="3330572" cy="2616520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30"/>
          </p:nvPr>
        </p:nvSpPr>
        <p:spPr>
          <a:xfrm>
            <a:off x="1184276" y="511175"/>
            <a:ext cx="10099239" cy="377825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5FA47DBE-25B9-ECED-7F00-B6BCE3F7C49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2F5555B0-C236-A2D1-41DE-2688581C8EE0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0C0917B4-5E6B-46A1-B068-990876529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76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0F0CE4F-8033-FF5A-9A11-9ED9EA816441}"/>
              </a:ext>
            </a:extLst>
          </p:cNvPr>
          <p:cNvSpPr/>
          <p:nvPr userDrawn="1"/>
        </p:nvSpPr>
        <p:spPr>
          <a:xfrm>
            <a:off x="1308100" y="1187450"/>
            <a:ext cx="2271713" cy="2228850"/>
          </a:xfrm>
          <a:prstGeom prst="roundRect">
            <a:avLst>
              <a:gd name="adj" fmla="val 5187"/>
            </a:avLst>
          </a:prstGeom>
          <a:solidFill>
            <a:srgbClr val="FF491F"/>
          </a:solidFill>
          <a:ln>
            <a:noFill/>
          </a:ln>
          <a:effectLst>
            <a:outerShdw blurRad="4191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6421BF7-5376-AB42-9252-C0F0E31E43C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один скругленный угол 5">
            <a:extLst>
              <a:ext uri="{FF2B5EF4-FFF2-40B4-BE49-F238E27FC236}">
                <a16:creationId xmlns:a16="http://schemas.microsoft.com/office/drawing/2014/main" xmlns="" id="{B4E10E3E-A939-A0FD-19F3-7B0B4B26A115}"/>
              </a:ext>
            </a:extLst>
          </p:cNvPr>
          <p:cNvSpPr/>
          <p:nvPr userDrawn="1"/>
        </p:nvSpPr>
        <p:spPr>
          <a:xfrm rot="16200000">
            <a:off x="1308100" y="1187450"/>
            <a:ext cx="785813" cy="785813"/>
          </a:xfrm>
          <a:prstGeom prst="round1Rect">
            <a:avLst>
              <a:gd name="adj" fmla="val 11818"/>
            </a:avLst>
          </a:prstGeom>
          <a:solidFill>
            <a:srgbClr val="E22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79828F5-C4B9-37E7-A0DE-A5E142ABD140}"/>
              </a:ext>
            </a:extLst>
          </p:cNvPr>
          <p:cNvSpPr/>
          <p:nvPr userDrawn="1"/>
        </p:nvSpPr>
        <p:spPr>
          <a:xfrm>
            <a:off x="3917950" y="2597150"/>
            <a:ext cx="2271713" cy="2228850"/>
          </a:xfrm>
          <a:prstGeom prst="roundRect">
            <a:avLst>
              <a:gd name="adj" fmla="val 51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xmlns="" id="{44828A60-DB0E-6697-C088-859D4A3EFE77}"/>
              </a:ext>
            </a:extLst>
          </p:cNvPr>
          <p:cNvSpPr/>
          <p:nvPr userDrawn="1"/>
        </p:nvSpPr>
        <p:spPr>
          <a:xfrm rot="16200000">
            <a:off x="3917950" y="2597150"/>
            <a:ext cx="785813" cy="785813"/>
          </a:xfrm>
          <a:prstGeom prst="round1Rect">
            <a:avLst>
              <a:gd name="adj" fmla="val 11818"/>
            </a:avLst>
          </a:prstGeom>
          <a:solidFill>
            <a:srgbClr val="00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38DA99F-9E69-C04D-9658-4D93AE238D02}"/>
              </a:ext>
            </a:extLst>
          </p:cNvPr>
          <p:cNvSpPr/>
          <p:nvPr userDrawn="1"/>
        </p:nvSpPr>
        <p:spPr>
          <a:xfrm>
            <a:off x="6535738" y="3962400"/>
            <a:ext cx="2271712" cy="2228850"/>
          </a:xfrm>
          <a:prstGeom prst="roundRect">
            <a:avLst>
              <a:gd name="adj" fmla="val 5187"/>
            </a:avLst>
          </a:prstGeom>
          <a:solidFill>
            <a:srgbClr val="2352B7"/>
          </a:solidFill>
          <a:ln>
            <a:noFill/>
          </a:ln>
          <a:effectLst>
            <a:outerShdw blurRad="4191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xmlns="" id="{C0C439FB-BA19-5C67-5B8A-2926F9CF799B}"/>
              </a:ext>
            </a:extLst>
          </p:cNvPr>
          <p:cNvSpPr/>
          <p:nvPr userDrawn="1"/>
        </p:nvSpPr>
        <p:spPr>
          <a:xfrm rot="16200000">
            <a:off x="6535737" y="3962401"/>
            <a:ext cx="785813" cy="785812"/>
          </a:xfrm>
          <a:prstGeom prst="round1Rect">
            <a:avLst>
              <a:gd name="adj" fmla="val 11818"/>
            </a:avLst>
          </a:prstGeom>
          <a:solidFill>
            <a:srgbClr val="1A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70C0AC95-B1D9-CCD9-E5E5-43B68D7B1B02}"/>
              </a:ext>
            </a:extLst>
          </p:cNvPr>
          <p:cNvSpPr/>
          <p:nvPr userDrawn="1"/>
        </p:nvSpPr>
        <p:spPr>
          <a:xfrm>
            <a:off x="9145588" y="2597150"/>
            <a:ext cx="2271712" cy="2228850"/>
          </a:xfrm>
          <a:prstGeom prst="roundRect">
            <a:avLst>
              <a:gd name="adj" fmla="val 51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: один скругленный угол 12">
            <a:extLst>
              <a:ext uri="{FF2B5EF4-FFF2-40B4-BE49-F238E27FC236}">
                <a16:creationId xmlns:a16="http://schemas.microsoft.com/office/drawing/2014/main" xmlns="" id="{53A6F2A5-81AA-5F10-FE0A-90B731A99DB9}"/>
              </a:ext>
            </a:extLst>
          </p:cNvPr>
          <p:cNvSpPr/>
          <p:nvPr userDrawn="1"/>
        </p:nvSpPr>
        <p:spPr>
          <a:xfrm rot="16200000">
            <a:off x="9145587" y="2597151"/>
            <a:ext cx="785813" cy="785812"/>
          </a:xfrm>
          <a:prstGeom prst="round1Rect">
            <a:avLst>
              <a:gd name="adj" fmla="val 11818"/>
            </a:avLst>
          </a:prstGeom>
          <a:solidFill>
            <a:srgbClr val="F3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xmlns="" id="{B3DC8BAD-3461-72DE-75FF-BFA8922FB381}"/>
              </a:ext>
            </a:extLst>
          </p:cNvPr>
          <p:cNvSpPr/>
          <p:nvPr userDrawn="1"/>
        </p:nvSpPr>
        <p:spPr>
          <a:xfrm>
            <a:off x="2932113" y="1639888"/>
            <a:ext cx="1536700" cy="1536700"/>
          </a:xfrm>
          <a:prstGeom prst="arc">
            <a:avLst/>
          </a:prstGeom>
          <a:ln w="28575" cap="sq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xmlns="" id="{ED74EED8-5020-E26F-1753-79ED557FF1FD}"/>
              </a:ext>
            </a:extLst>
          </p:cNvPr>
          <p:cNvSpPr/>
          <p:nvPr userDrawn="1"/>
        </p:nvSpPr>
        <p:spPr>
          <a:xfrm>
            <a:off x="5565775" y="3008313"/>
            <a:ext cx="1536700" cy="1535112"/>
          </a:xfrm>
          <a:prstGeom prst="arc">
            <a:avLst/>
          </a:prstGeom>
          <a:ln w="28575" cap="sq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xmlns="" id="{67433C1D-5925-D4EA-FB34-8E20BFDF6B18}"/>
              </a:ext>
            </a:extLst>
          </p:cNvPr>
          <p:cNvSpPr/>
          <p:nvPr userDrawn="1"/>
        </p:nvSpPr>
        <p:spPr>
          <a:xfrm flipH="1">
            <a:off x="8039100" y="3008313"/>
            <a:ext cx="1536700" cy="1535112"/>
          </a:xfrm>
          <a:prstGeom prst="arc">
            <a:avLst/>
          </a:prstGeom>
          <a:ln w="28575" cap="sq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8">
            <a:extLst>
              <a:ext uri="{FF2B5EF4-FFF2-40B4-BE49-F238E27FC236}">
                <a16:creationId xmlns:a16="http://schemas.microsoft.com/office/drawing/2014/main" xmlns="" id="{7BF870CC-5686-6274-4756-F1F0201333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5" y="323850"/>
            <a:ext cx="10436700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4277" y="5372100"/>
            <a:ext cx="3330572" cy="1162050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491616" y="2512020"/>
            <a:ext cx="1738312" cy="593885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buNone/>
              <a:def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3"/>
          </p:nvPr>
        </p:nvSpPr>
        <p:spPr>
          <a:xfrm>
            <a:off x="1491617" y="2105780"/>
            <a:ext cx="1738311" cy="395997"/>
          </a:xfrm>
        </p:spPr>
        <p:txBody>
          <a:bodyPr anchor="b">
            <a:normAutofit/>
          </a:bodyPr>
          <a:lstStyle>
            <a:lvl1pPr marL="0" indent="0" algn="l">
              <a:buNone/>
              <a:defRPr lang="ru-RU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4"/>
          </p:nvPr>
        </p:nvSpPr>
        <p:spPr>
          <a:xfrm>
            <a:off x="4101466" y="3921720"/>
            <a:ext cx="1738312" cy="593885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buNone/>
              <a:defRPr lang="ru-RU" sz="9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35" name="Текст 27"/>
          <p:cNvSpPr>
            <a:spLocks noGrp="1"/>
          </p:cNvSpPr>
          <p:nvPr>
            <p:ph type="body" sz="quarter" idx="25"/>
          </p:nvPr>
        </p:nvSpPr>
        <p:spPr>
          <a:xfrm>
            <a:off x="4101467" y="3515480"/>
            <a:ext cx="1738311" cy="395997"/>
          </a:xfrm>
        </p:spPr>
        <p:txBody>
          <a:bodyPr anchor="b">
            <a:normAutofit/>
          </a:bodyPr>
          <a:lstStyle>
            <a:lvl1pPr marL="0" indent="0" algn="l">
              <a:buNone/>
              <a:defRPr lang="ru-RU" sz="1400" kern="1200" dirty="0" smtClean="0">
                <a:solidFill>
                  <a:srgbClr val="00C9C7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26"/>
          </p:nvPr>
        </p:nvSpPr>
        <p:spPr>
          <a:xfrm>
            <a:off x="6718623" y="5287287"/>
            <a:ext cx="1738312" cy="593885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buNone/>
              <a:defRPr lang="ru-RU" sz="9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42" name="Текст 27"/>
          <p:cNvSpPr>
            <a:spLocks noGrp="1"/>
          </p:cNvSpPr>
          <p:nvPr>
            <p:ph type="body" sz="quarter" idx="27"/>
          </p:nvPr>
        </p:nvSpPr>
        <p:spPr>
          <a:xfrm>
            <a:off x="6718624" y="4881047"/>
            <a:ext cx="1738311" cy="395997"/>
          </a:xfrm>
        </p:spPr>
        <p:txBody>
          <a:bodyPr anchor="b">
            <a:normAutofit/>
          </a:bodyPr>
          <a:lstStyle>
            <a:lvl1pPr marL="0" indent="0" algn="l">
              <a:buNone/>
              <a:defRPr lang="ru-RU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8" name="Текст 6"/>
          <p:cNvSpPr>
            <a:spLocks noGrp="1"/>
          </p:cNvSpPr>
          <p:nvPr>
            <p:ph type="body" sz="quarter" idx="28"/>
          </p:nvPr>
        </p:nvSpPr>
        <p:spPr>
          <a:xfrm>
            <a:off x="9328473" y="3921720"/>
            <a:ext cx="1738312" cy="593885"/>
          </a:xfrm>
        </p:spPr>
        <p:txBody>
          <a:bodyPr>
            <a:normAutofit/>
          </a:bodyPr>
          <a:lstStyle>
            <a:lvl1pPr marL="0" indent="0" algn="l">
              <a:lnSpc>
                <a:spcPts val="1200"/>
              </a:lnSpc>
              <a:buNone/>
              <a:defRPr lang="ru-RU" sz="900" kern="1200" dirty="0" smtClean="0">
                <a:solidFill>
                  <a:srgbClr val="343B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49" name="Текст 27"/>
          <p:cNvSpPr>
            <a:spLocks noGrp="1"/>
          </p:cNvSpPr>
          <p:nvPr>
            <p:ph type="body" sz="quarter" idx="29"/>
          </p:nvPr>
        </p:nvSpPr>
        <p:spPr>
          <a:xfrm>
            <a:off x="9328474" y="3515480"/>
            <a:ext cx="1738311" cy="395997"/>
          </a:xfrm>
        </p:spPr>
        <p:txBody>
          <a:bodyPr anchor="b">
            <a:normAutofit/>
          </a:bodyPr>
          <a:lstStyle>
            <a:lvl1pPr marL="0" indent="0" algn="l">
              <a:buNone/>
              <a:defRPr lang="ru-RU" sz="1400" kern="1200" dirty="0" smtClean="0">
                <a:solidFill>
                  <a:srgbClr val="C8A2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ru-RU" sz="1800" kern="1200" dirty="0" smtClean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800" kern="1200" dirty="0">
                <a:solidFill>
                  <a:srgbClr val="4D57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xmlns="" id="{B14F633B-0EC7-F6C3-B38A-72C73CBDC8D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98793B38-8F50-154C-471C-B5AF5D3CB86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73387746-19F1-427C-8511-51E64AEC8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96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0E49070B-A34D-79E2-16AE-B4BC1C988D33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7">
            <a:extLst>
              <a:ext uri="{FF2B5EF4-FFF2-40B4-BE49-F238E27FC236}">
                <a16:creationId xmlns:a16="http://schemas.microsoft.com/office/drawing/2014/main" xmlns="" id="{E25C35DA-CB6B-7485-F035-3A8991FC5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4276" y="355601"/>
            <a:ext cx="10436583" cy="6830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1184275" y="1367792"/>
            <a:ext cx="10436581" cy="51346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71591847-1970-4450-8AC6-43E22754B2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5D275D12-98A9-8E3B-F82B-73636A727B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4784F8D6-D489-45D9-9D25-30AB77151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83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30028E-765C-1A2E-2BF2-C44D60930A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13710B2-B41D-58F1-D918-D49F85A1366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8">
            <a:extLst>
              <a:ext uri="{FF2B5EF4-FFF2-40B4-BE49-F238E27FC236}">
                <a16:creationId xmlns:a16="http://schemas.microsoft.com/office/drawing/2014/main" xmlns="" id="{5B7EF0FD-3047-E2D1-256C-564CD5DC68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4276" y="355601"/>
            <a:ext cx="10436583" cy="68308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1184275" y="1394288"/>
            <a:ext cx="10436581" cy="510811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EB9D34-0F74-A886-CE22-9F47C0F237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572E7B-192E-C8EE-859D-C639F1732A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8F61EE-6548-4367-8066-23BF59BD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0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77331FA9-10E7-E846-4E6D-F0711CEC34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4763"/>
            <a:ext cx="11695112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:a16="http://schemas.microsoft.com/office/drawing/2014/main" xmlns="" id="{2FB63EE8-1187-8EC4-9DF0-D8A1B3F03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00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389" y="1891579"/>
            <a:ext cx="5154611" cy="124496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941253" y="3380572"/>
            <a:ext cx="5154747" cy="145777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997675" y="4581728"/>
            <a:ext cx="2898168" cy="1026910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6807200" y="0"/>
            <a:ext cx="5384800" cy="6272367"/>
          </a:xfrm>
          <a:custGeom>
            <a:avLst/>
            <a:gdLst>
              <a:gd name="connsiteX0" fmla="*/ 0 w 5384800"/>
              <a:gd name="connsiteY0" fmla="*/ 0 h 6272367"/>
              <a:gd name="connsiteX1" fmla="*/ 5384800 w 5384800"/>
              <a:gd name="connsiteY1" fmla="*/ 0 h 6272367"/>
              <a:gd name="connsiteX2" fmla="*/ 5384800 w 5384800"/>
              <a:gd name="connsiteY2" fmla="*/ 6272367 h 6272367"/>
              <a:gd name="connsiteX3" fmla="*/ 1113415 w 5384800"/>
              <a:gd name="connsiteY3" fmla="*/ 6272367 h 6272367"/>
              <a:gd name="connsiteX4" fmla="*/ 0 w 5384800"/>
              <a:gd name="connsiteY4" fmla="*/ 5158952 h 62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800" h="6272367">
                <a:moveTo>
                  <a:pt x="0" y="0"/>
                </a:moveTo>
                <a:lnTo>
                  <a:pt x="5384800" y="0"/>
                </a:lnTo>
                <a:lnTo>
                  <a:pt x="5384800" y="6272367"/>
                </a:lnTo>
                <a:lnTo>
                  <a:pt x="1113415" y="6272367"/>
                </a:lnTo>
                <a:cubicBezTo>
                  <a:pt x="498493" y="6272367"/>
                  <a:pt x="0" y="5773874"/>
                  <a:pt x="0" y="5158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5E8EC58-037F-BB1D-603F-608101F9E1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0600" y="6346825"/>
            <a:ext cx="1916113" cy="365125"/>
          </a:xfrm>
        </p:spPr>
        <p:txBody>
          <a:bodyPr/>
          <a:lstStyle>
            <a:lvl1pPr algn="l">
              <a:defRPr sz="90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88D05B4F-D324-4AEF-9D2B-5775B699E695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268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21C56CDD-810A-549B-EE4F-9E696769CECF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27CBD9EB-4E7D-9FE9-1F5D-C383AD48A5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A4F923-DB82-BF2E-D6C8-8A4C76CB6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DC8B33-7EB5-363A-BCBF-5C447F3CA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E458F96D-157E-47E5-9399-BD4FFD117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3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2581A82-A412-FFC9-94F8-C62DC34AB847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BDD39C39-166E-BD8A-D4EA-FF1101BF7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44"/>
          </p:nvPr>
        </p:nvSpPr>
        <p:spPr>
          <a:xfrm>
            <a:off x="1300375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50"/>
          </p:nvPr>
        </p:nvSpPr>
        <p:spPr>
          <a:xfrm>
            <a:off x="3432679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7" name="Рисунок 26"/>
          <p:cNvSpPr>
            <a:spLocks noGrp="1"/>
          </p:cNvSpPr>
          <p:nvPr>
            <p:ph type="pic" sz="quarter" idx="51"/>
          </p:nvPr>
        </p:nvSpPr>
        <p:spPr>
          <a:xfrm>
            <a:off x="5564983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52"/>
          </p:nvPr>
        </p:nvSpPr>
        <p:spPr>
          <a:xfrm>
            <a:off x="7697287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29" name="Рисунок 28"/>
          <p:cNvSpPr>
            <a:spLocks noGrp="1"/>
          </p:cNvSpPr>
          <p:nvPr>
            <p:ph type="pic" sz="quarter" idx="53"/>
          </p:nvPr>
        </p:nvSpPr>
        <p:spPr>
          <a:xfrm>
            <a:off x="9829591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59B0A2-9FD0-3B62-199D-924E7349440D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D1B81C-97B5-67A0-D9B3-66E0C1B63D85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D1065B38-C03B-4E3C-9493-B6AB2353D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03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91596AFE-F43C-1E9E-122D-ADBC5AB35F9C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77C516EB-1D38-D6AB-A739-339D8AC85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44"/>
          </p:nvPr>
        </p:nvSpPr>
        <p:spPr>
          <a:xfrm>
            <a:off x="1300375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6" name="Рисунок 35"/>
          <p:cNvSpPr>
            <a:spLocks noGrp="1"/>
          </p:cNvSpPr>
          <p:nvPr>
            <p:ph type="pic" sz="quarter" idx="55"/>
          </p:nvPr>
        </p:nvSpPr>
        <p:spPr>
          <a:xfrm>
            <a:off x="3432679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7" name="Рисунок 36"/>
          <p:cNvSpPr>
            <a:spLocks noGrp="1"/>
          </p:cNvSpPr>
          <p:nvPr>
            <p:ph type="pic" sz="quarter" idx="56"/>
          </p:nvPr>
        </p:nvSpPr>
        <p:spPr>
          <a:xfrm>
            <a:off x="5564983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57"/>
          </p:nvPr>
        </p:nvSpPr>
        <p:spPr>
          <a:xfrm>
            <a:off x="7697287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39" name="Рисунок 38"/>
          <p:cNvSpPr>
            <a:spLocks noGrp="1"/>
          </p:cNvSpPr>
          <p:nvPr>
            <p:ph type="pic" sz="quarter" idx="58"/>
          </p:nvPr>
        </p:nvSpPr>
        <p:spPr>
          <a:xfrm>
            <a:off x="9829591" y="1952885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0" name="Рисунок 39"/>
          <p:cNvSpPr>
            <a:spLocks noGrp="1"/>
          </p:cNvSpPr>
          <p:nvPr>
            <p:ph type="pic" sz="quarter" idx="59"/>
          </p:nvPr>
        </p:nvSpPr>
        <p:spPr>
          <a:xfrm>
            <a:off x="1300375" y="4426262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1" name="Рисунок 40"/>
          <p:cNvSpPr>
            <a:spLocks noGrp="1"/>
          </p:cNvSpPr>
          <p:nvPr>
            <p:ph type="pic" sz="quarter" idx="60"/>
          </p:nvPr>
        </p:nvSpPr>
        <p:spPr>
          <a:xfrm>
            <a:off x="3432679" y="4426262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2" name="Рисунок 41"/>
          <p:cNvSpPr>
            <a:spLocks noGrp="1"/>
          </p:cNvSpPr>
          <p:nvPr>
            <p:ph type="pic" sz="quarter" idx="61"/>
          </p:nvPr>
        </p:nvSpPr>
        <p:spPr>
          <a:xfrm>
            <a:off x="5564983" y="4426262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62"/>
          </p:nvPr>
        </p:nvSpPr>
        <p:spPr>
          <a:xfrm>
            <a:off x="7697287" y="4426262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44" name="Рисунок 43"/>
          <p:cNvSpPr>
            <a:spLocks noGrp="1"/>
          </p:cNvSpPr>
          <p:nvPr>
            <p:ph type="pic" sz="quarter" idx="63"/>
          </p:nvPr>
        </p:nvSpPr>
        <p:spPr>
          <a:xfrm>
            <a:off x="9829591" y="4426262"/>
            <a:ext cx="1827140" cy="1476115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70EF53-7507-CBC1-2B60-14C442D1E7D0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67CB1F-EC37-74AE-1CDB-2A5E7BAA5B8F}"/>
              </a:ext>
            </a:extLst>
          </p:cNvPr>
          <p:cNvSpPr>
            <a:spLocks noGrp="1"/>
          </p:cNvSpPr>
          <p:nvPr>
            <p:ph type="sldNum" sz="quarter" idx="65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72C2FDDF-8689-420B-97F2-FEAD49FAD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4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13BE06BA-2B72-10DE-20A5-1C72AFAB16B0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C067463-9106-39F1-8D7E-026CC1752280}"/>
              </a:ext>
            </a:extLst>
          </p:cNvPr>
          <p:cNvSpPr/>
          <p:nvPr userDrawn="1"/>
        </p:nvSpPr>
        <p:spPr>
          <a:xfrm>
            <a:off x="9077325" y="0"/>
            <a:ext cx="31146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9EFA21F2-982C-11FA-D1C3-D17223D63A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C7A68C5-CF48-5B31-0CED-22F9AADC7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1C66861-0AA5-0C54-F6BA-935FC75252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F34F08D5-B7A9-4F02-8776-BBB913177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74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2A3F78D-583E-D915-48BC-5553476AB5A0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A67385-DC02-BF88-CB5F-FD7515DDC983}"/>
              </a:ext>
            </a:extLst>
          </p:cNvPr>
          <p:cNvSpPr/>
          <p:nvPr userDrawn="1"/>
        </p:nvSpPr>
        <p:spPr>
          <a:xfrm>
            <a:off x="8175625" y="0"/>
            <a:ext cx="4016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6AF3D4DF-97B0-7B4C-17C5-3003DB8D4F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C0F2780-E8BF-82BB-C882-A6EC3D150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21A8111-89BA-D680-746C-F5E5592B2E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B0EB7CCE-BEBC-4A1A-9AD6-56B16E2D2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80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FC346A8-8BEA-A8F4-D4CE-D95EB227769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3B6A4321-6379-FF24-2991-F8AF7A9E59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43657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аблица 12"/>
          <p:cNvSpPr>
            <a:spLocks noGrp="1"/>
          </p:cNvSpPr>
          <p:nvPr>
            <p:ph type="tbl" sz="quarter" idx="13"/>
          </p:nvPr>
        </p:nvSpPr>
        <p:spPr>
          <a:xfrm>
            <a:off x="4664607" y="1367792"/>
            <a:ext cx="6956250" cy="51346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/>
          </p:nvPr>
        </p:nvSpPr>
        <p:spPr>
          <a:xfrm>
            <a:off x="1212809" y="4007282"/>
            <a:ext cx="3009539" cy="2495118"/>
          </a:xfrm>
        </p:spPr>
        <p:txBody>
          <a:bodyPr spcCol="360000">
            <a:normAutofit/>
          </a:bodyPr>
          <a:lstStyle>
            <a:lvl1pPr marL="0" indent="0">
              <a:lnSpc>
                <a:spcPts val="1400"/>
              </a:lnSpc>
              <a:spcBef>
                <a:spcPts val="120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44"/>
          </p:nvPr>
        </p:nvSpPr>
        <p:spPr>
          <a:xfrm>
            <a:off x="1300375" y="1378006"/>
            <a:ext cx="2921982" cy="2360619"/>
          </a:xfrm>
          <a:custGeom>
            <a:avLst/>
            <a:gdLst>
              <a:gd name="connsiteX0" fmla="*/ 1173972 w 2921982"/>
              <a:gd name="connsiteY0" fmla="*/ 0 h 2360619"/>
              <a:gd name="connsiteX1" fmla="*/ 1259845 w 2921982"/>
              <a:gd name="connsiteY1" fmla="*/ 0 h 2360619"/>
              <a:gd name="connsiteX2" fmla="*/ 2836109 w 2921982"/>
              <a:gd name="connsiteY2" fmla="*/ 0 h 2360619"/>
              <a:gd name="connsiteX3" fmla="*/ 2921982 w 2921982"/>
              <a:gd name="connsiteY3" fmla="*/ 0 h 2360619"/>
              <a:gd name="connsiteX4" fmla="*/ 2921982 w 2921982"/>
              <a:gd name="connsiteY4" fmla="*/ 188464 h 2360619"/>
              <a:gd name="connsiteX5" fmla="*/ 2921982 w 2921982"/>
              <a:gd name="connsiteY5" fmla="*/ 626010 h 2360619"/>
              <a:gd name="connsiteX6" fmla="*/ 2921982 w 2921982"/>
              <a:gd name="connsiteY6" fmla="*/ 791971 h 2360619"/>
              <a:gd name="connsiteX7" fmla="*/ 2921982 w 2921982"/>
              <a:gd name="connsiteY7" fmla="*/ 1131890 h 2360619"/>
              <a:gd name="connsiteX8" fmla="*/ 2921982 w 2921982"/>
              <a:gd name="connsiteY8" fmla="*/ 1320354 h 2360619"/>
              <a:gd name="connsiteX9" fmla="*/ 2921982 w 2921982"/>
              <a:gd name="connsiteY9" fmla="*/ 1622757 h 2360619"/>
              <a:gd name="connsiteX10" fmla="*/ 2921982 w 2921982"/>
              <a:gd name="connsiteY10" fmla="*/ 1788718 h 2360619"/>
              <a:gd name="connsiteX11" fmla="*/ 2921980 w 2921982"/>
              <a:gd name="connsiteY11" fmla="*/ 1788735 h 2360619"/>
              <a:gd name="connsiteX12" fmla="*/ 2921980 w 2921982"/>
              <a:gd name="connsiteY12" fmla="*/ 1932380 h 2360619"/>
              <a:gd name="connsiteX13" fmla="*/ 2921980 w 2921982"/>
              <a:gd name="connsiteY13" fmla="*/ 2098341 h 2360619"/>
              <a:gd name="connsiteX14" fmla="*/ 2626932 w 2921982"/>
              <a:gd name="connsiteY14" fmla="*/ 2358161 h 2360619"/>
              <a:gd name="connsiteX15" fmla="*/ 2541059 w 2921982"/>
              <a:gd name="connsiteY15" fmla="*/ 2358161 h 2360619"/>
              <a:gd name="connsiteX16" fmla="*/ 2433811 w 2921982"/>
              <a:gd name="connsiteY16" fmla="*/ 2358161 h 2360619"/>
              <a:gd name="connsiteX17" fmla="*/ 2433811 w 2921982"/>
              <a:gd name="connsiteY17" fmla="*/ 2360619 h 2360619"/>
              <a:gd name="connsiteX18" fmla="*/ 2347938 w 2921982"/>
              <a:gd name="connsiteY18" fmla="*/ 2360619 h 2360619"/>
              <a:gd name="connsiteX19" fmla="*/ 2217803 w 2921982"/>
              <a:gd name="connsiteY19" fmla="*/ 2360619 h 2360619"/>
              <a:gd name="connsiteX20" fmla="*/ 2131930 w 2921982"/>
              <a:gd name="connsiteY20" fmla="*/ 2360619 h 2360619"/>
              <a:gd name="connsiteX21" fmla="*/ 1716308 w 2921982"/>
              <a:gd name="connsiteY21" fmla="*/ 2360619 h 2360619"/>
              <a:gd name="connsiteX22" fmla="*/ 1630435 w 2921982"/>
              <a:gd name="connsiteY22" fmla="*/ 2360619 h 2360619"/>
              <a:gd name="connsiteX23" fmla="*/ 1526091 w 2921982"/>
              <a:gd name="connsiteY23" fmla="*/ 2360619 h 2360619"/>
              <a:gd name="connsiteX24" fmla="*/ 1440218 w 2921982"/>
              <a:gd name="connsiteY24" fmla="*/ 2360619 h 2360619"/>
              <a:gd name="connsiteX25" fmla="*/ 1136492 w 2921982"/>
              <a:gd name="connsiteY25" fmla="*/ 2360619 h 2360619"/>
              <a:gd name="connsiteX26" fmla="*/ 1050619 w 2921982"/>
              <a:gd name="connsiteY26" fmla="*/ 2360619 h 2360619"/>
              <a:gd name="connsiteX27" fmla="*/ 920484 w 2921982"/>
              <a:gd name="connsiteY27" fmla="*/ 2360619 h 2360619"/>
              <a:gd name="connsiteX28" fmla="*/ 834611 w 2921982"/>
              <a:gd name="connsiteY28" fmla="*/ 2360619 h 2360619"/>
              <a:gd name="connsiteX29" fmla="*/ 573885 w 2921982"/>
              <a:gd name="connsiteY29" fmla="*/ 2360619 h 2360619"/>
              <a:gd name="connsiteX30" fmla="*/ 488012 w 2921982"/>
              <a:gd name="connsiteY30" fmla="*/ 2360619 h 2360619"/>
              <a:gd name="connsiteX31" fmla="*/ 383668 w 2921982"/>
              <a:gd name="connsiteY31" fmla="*/ 2360619 h 2360619"/>
              <a:gd name="connsiteX32" fmla="*/ 297795 w 2921982"/>
              <a:gd name="connsiteY32" fmla="*/ 2360619 h 2360619"/>
              <a:gd name="connsiteX33" fmla="*/ 6052 w 2921982"/>
              <a:gd name="connsiteY33" fmla="*/ 2090602 h 2360619"/>
              <a:gd name="connsiteX34" fmla="*/ 2536 w 2921982"/>
              <a:gd name="connsiteY34" fmla="*/ 2050995 h 2360619"/>
              <a:gd name="connsiteX35" fmla="*/ 0 w 2921982"/>
              <a:gd name="connsiteY35" fmla="*/ 2050995 h 2360619"/>
              <a:gd name="connsiteX36" fmla="*/ 0 w 2921982"/>
              <a:gd name="connsiteY36" fmla="*/ 1862531 h 2360619"/>
              <a:gd name="connsiteX37" fmla="*/ 0 w 2921982"/>
              <a:gd name="connsiteY37" fmla="*/ 1424985 h 2360619"/>
              <a:gd name="connsiteX38" fmla="*/ 0 w 2921982"/>
              <a:gd name="connsiteY38" fmla="*/ 1259024 h 2360619"/>
              <a:gd name="connsiteX39" fmla="*/ 0 w 2921982"/>
              <a:gd name="connsiteY39" fmla="*/ 919105 h 2360619"/>
              <a:gd name="connsiteX40" fmla="*/ 0 w 2921982"/>
              <a:gd name="connsiteY40" fmla="*/ 730641 h 2360619"/>
              <a:gd name="connsiteX41" fmla="*/ 0 w 2921982"/>
              <a:gd name="connsiteY41" fmla="*/ 428238 h 2360619"/>
              <a:gd name="connsiteX42" fmla="*/ 0 w 2921982"/>
              <a:gd name="connsiteY42" fmla="*/ 262277 h 2360619"/>
              <a:gd name="connsiteX43" fmla="*/ 295048 w 2921982"/>
              <a:gd name="connsiteY43" fmla="*/ 2457 h 2360619"/>
              <a:gd name="connsiteX44" fmla="*/ 380921 w 2921982"/>
              <a:gd name="connsiteY44" fmla="*/ 2457 h 2360619"/>
              <a:gd name="connsiteX45" fmla="*/ 1173972 w 2921982"/>
              <a:gd name="connsiteY45" fmla="*/ 2457 h 236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21982" h="2360619">
                <a:moveTo>
                  <a:pt x="1173972" y="0"/>
                </a:moveTo>
                <a:lnTo>
                  <a:pt x="1259845" y="0"/>
                </a:lnTo>
                <a:lnTo>
                  <a:pt x="2836109" y="0"/>
                </a:lnTo>
                <a:lnTo>
                  <a:pt x="2921982" y="0"/>
                </a:lnTo>
                <a:lnTo>
                  <a:pt x="2921982" y="188464"/>
                </a:lnTo>
                <a:lnTo>
                  <a:pt x="2921982" y="626010"/>
                </a:lnTo>
                <a:lnTo>
                  <a:pt x="2921982" y="791971"/>
                </a:lnTo>
                <a:lnTo>
                  <a:pt x="2921982" y="1131890"/>
                </a:lnTo>
                <a:lnTo>
                  <a:pt x="2921982" y="1320354"/>
                </a:lnTo>
                <a:lnTo>
                  <a:pt x="2921982" y="1622757"/>
                </a:lnTo>
                <a:lnTo>
                  <a:pt x="2921982" y="1788718"/>
                </a:lnTo>
                <a:lnTo>
                  <a:pt x="2921980" y="1788735"/>
                </a:lnTo>
                <a:lnTo>
                  <a:pt x="2921980" y="1932380"/>
                </a:lnTo>
                <a:lnTo>
                  <a:pt x="2921980" y="2098341"/>
                </a:lnTo>
                <a:cubicBezTo>
                  <a:pt x="2921980" y="2241836"/>
                  <a:pt x="2789883" y="2358161"/>
                  <a:pt x="2626932" y="2358161"/>
                </a:cubicBezTo>
                <a:lnTo>
                  <a:pt x="2541059" y="2358161"/>
                </a:lnTo>
                <a:lnTo>
                  <a:pt x="2433811" y="2358161"/>
                </a:lnTo>
                <a:lnTo>
                  <a:pt x="2433811" y="2360619"/>
                </a:lnTo>
                <a:lnTo>
                  <a:pt x="2347938" y="2360619"/>
                </a:lnTo>
                <a:lnTo>
                  <a:pt x="2217803" y="2360619"/>
                </a:lnTo>
                <a:lnTo>
                  <a:pt x="2131930" y="2360619"/>
                </a:lnTo>
                <a:lnTo>
                  <a:pt x="1716308" y="2360619"/>
                </a:lnTo>
                <a:lnTo>
                  <a:pt x="1630435" y="2360619"/>
                </a:lnTo>
                <a:lnTo>
                  <a:pt x="1526091" y="2360619"/>
                </a:lnTo>
                <a:lnTo>
                  <a:pt x="1440218" y="2360619"/>
                </a:lnTo>
                <a:lnTo>
                  <a:pt x="1136492" y="2360619"/>
                </a:lnTo>
                <a:lnTo>
                  <a:pt x="1050619" y="2360619"/>
                </a:lnTo>
                <a:lnTo>
                  <a:pt x="920484" y="2360619"/>
                </a:lnTo>
                <a:lnTo>
                  <a:pt x="834611" y="2360619"/>
                </a:lnTo>
                <a:lnTo>
                  <a:pt x="573885" y="2360619"/>
                </a:lnTo>
                <a:lnTo>
                  <a:pt x="488012" y="2360619"/>
                </a:lnTo>
                <a:lnTo>
                  <a:pt x="383668" y="2360619"/>
                </a:lnTo>
                <a:lnTo>
                  <a:pt x="297795" y="2360619"/>
                </a:lnTo>
                <a:cubicBezTo>
                  <a:pt x="153887" y="2360619"/>
                  <a:pt x="33820" y="2244700"/>
                  <a:pt x="6052" y="2090602"/>
                </a:cubicBezTo>
                <a:lnTo>
                  <a:pt x="2536" y="2050995"/>
                </a:lnTo>
                <a:lnTo>
                  <a:pt x="0" y="2050995"/>
                </a:lnTo>
                <a:lnTo>
                  <a:pt x="0" y="1862531"/>
                </a:lnTo>
                <a:lnTo>
                  <a:pt x="0" y="1424985"/>
                </a:lnTo>
                <a:lnTo>
                  <a:pt x="0" y="1259024"/>
                </a:lnTo>
                <a:lnTo>
                  <a:pt x="0" y="919105"/>
                </a:lnTo>
                <a:lnTo>
                  <a:pt x="0" y="730641"/>
                </a:lnTo>
                <a:lnTo>
                  <a:pt x="0" y="428238"/>
                </a:lnTo>
                <a:lnTo>
                  <a:pt x="0" y="262277"/>
                </a:lnTo>
                <a:cubicBezTo>
                  <a:pt x="0" y="118783"/>
                  <a:pt x="132097" y="2457"/>
                  <a:pt x="295048" y="2457"/>
                </a:cubicBezTo>
                <a:lnTo>
                  <a:pt x="380921" y="2457"/>
                </a:lnTo>
                <a:lnTo>
                  <a:pt x="1173972" y="245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DCB218-51EE-48FC-102D-9A6FAE39E167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AB581A-EAAB-F420-1F79-731F2D6B52EE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E2B413D1-97CF-4340-AE91-66C815C0A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4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екст+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D016971-4260-E3F7-F7AC-6D2CDC797EE9}"/>
              </a:ext>
            </a:extLst>
          </p:cNvPr>
          <p:cNvSpPr/>
          <p:nvPr userDrawn="1"/>
        </p:nvSpPr>
        <p:spPr>
          <a:xfrm>
            <a:off x="8175625" y="0"/>
            <a:ext cx="4016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D980006-8030-4CFA-8E7E-C2BA6E2D6572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rgbClr val="4D575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E824664C-508A-0F7D-EE7A-855C8A4A7B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03709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аблица 12"/>
          <p:cNvSpPr>
            <a:spLocks noGrp="1"/>
          </p:cNvSpPr>
          <p:nvPr>
            <p:ph type="tbl" sz="quarter" idx="13"/>
          </p:nvPr>
        </p:nvSpPr>
        <p:spPr>
          <a:xfrm>
            <a:off x="1184276" y="1277938"/>
            <a:ext cx="6581962" cy="52244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60CF155-6403-BEB0-0CF1-60BA4FA510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A0CBEB2-CE56-7B76-3F09-01C6D341D7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FA63B43E-A6D7-44EA-97B5-DE2DDC610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71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екст+буллиты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6B08EE-8331-0E7B-B9D5-FF4185E41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ED4BCB2-0F41-4F44-0CAE-C4D800469165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8">
            <a:extLst>
              <a:ext uri="{FF2B5EF4-FFF2-40B4-BE49-F238E27FC236}">
                <a16:creationId xmlns:a16="http://schemas.microsoft.com/office/drawing/2014/main" xmlns="" id="{23B0103F-7D0F-A771-27D8-0B9EAEDF2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45434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DFF0AF3-2071-69E4-DB56-92910BE97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E2A1CBD-76CB-9928-CB5E-0CC8AED0DF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3BDDBB-28FA-47E8-A1E7-6E60EAD06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48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екст+буллиты">
    <p:bg>
      <p:bgPr>
        <a:solidFill>
          <a:srgbClr val="343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1A4AE566-DB0B-16A0-2153-A576EEDAF1AF}"/>
              </a:ext>
            </a:extLst>
          </p:cNvPr>
          <p:cNvCxnSpPr/>
          <p:nvPr userDrawn="1"/>
        </p:nvCxnSpPr>
        <p:spPr>
          <a:xfrm>
            <a:off x="774700" y="0"/>
            <a:ext cx="0" cy="6858000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>
            <a:extLst>
              <a:ext uri="{FF2B5EF4-FFF2-40B4-BE49-F238E27FC236}">
                <a16:creationId xmlns:a16="http://schemas.microsoft.com/office/drawing/2014/main" xmlns="" id="{5C2CF348-93EA-C439-2819-D5CE4EB028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84188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276" y="341606"/>
            <a:ext cx="10454349" cy="71437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ED0AEE-288D-8739-61B8-5453E9CF48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815975" y="5099050"/>
            <a:ext cx="2428875" cy="441325"/>
          </a:xfrm>
        </p:spPr>
        <p:txBody>
          <a:bodyPr/>
          <a:lstStyle>
            <a:lvl1pPr algn="l">
              <a:defRPr sz="7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616440-A73D-2C4D-7B17-046118210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7325" y="3246438"/>
            <a:ext cx="4413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48D7F0-E036-450F-A5C8-B629A102C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82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4">
    <p:bg>
      <p:bgPr>
        <a:solidFill>
          <a:srgbClr val="4D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xmlns="" id="{550DCD57-5618-9AB5-2C98-5D6046E0CFD3}"/>
              </a:ext>
            </a:extLst>
          </p:cNvPr>
          <p:cNvSpPr/>
          <p:nvPr userDrawn="1"/>
        </p:nvSpPr>
        <p:spPr>
          <a:xfrm rot="10800000">
            <a:off x="4659313" y="0"/>
            <a:ext cx="7532687" cy="6272213"/>
          </a:xfrm>
          <a:prstGeom prst="round1Rect">
            <a:avLst/>
          </a:prstGeom>
          <a:solidFill>
            <a:srgbClr val="343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59A5C679-682A-AC96-9247-F1A3BD98A00A}"/>
              </a:ext>
            </a:extLst>
          </p:cNvPr>
          <p:cNvCxnSpPr>
            <a:cxnSpLocks/>
          </p:cNvCxnSpPr>
          <p:nvPr userDrawn="1"/>
        </p:nvCxnSpPr>
        <p:spPr>
          <a:xfrm>
            <a:off x="5486400" y="2509838"/>
            <a:ext cx="6189663" cy="0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659549 w 12192000"/>
              <a:gd name="connsiteY1" fmla="*/ 0 h 6858000"/>
              <a:gd name="connsiteX2" fmla="*/ 4659549 w 12192000"/>
              <a:gd name="connsiteY2" fmla="*/ 5226951 h 6858000"/>
              <a:gd name="connsiteX3" fmla="*/ 5704963 w 12192000"/>
              <a:gd name="connsiteY3" fmla="*/ 6272366 h 6858000"/>
              <a:gd name="connsiteX4" fmla="*/ 12191999 w 12192000"/>
              <a:gd name="connsiteY4" fmla="*/ 6272366 h 6858000"/>
              <a:gd name="connsiteX5" fmla="*/ 1219199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659549" y="0"/>
                </a:lnTo>
                <a:lnTo>
                  <a:pt x="4659549" y="5226951"/>
                </a:lnTo>
                <a:cubicBezTo>
                  <a:pt x="4659549" y="5804318"/>
                  <a:pt x="5127596" y="6272366"/>
                  <a:pt x="5704963" y="6272366"/>
                </a:cubicBezTo>
                <a:lnTo>
                  <a:pt x="12191999" y="627236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rtlCol="0" anchor="ctr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23" y="661482"/>
            <a:ext cx="6286940" cy="1744058"/>
          </a:xfrm>
        </p:spPr>
        <p:txBody>
          <a:bodyPr anchor="t">
            <a:normAutofit/>
          </a:bodyPr>
          <a:lstStyle>
            <a:lvl1pPr>
              <a:defRPr sz="4400" b="0">
                <a:solidFill>
                  <a:srgbClr val="B2EC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5389122" y="2617178"/>
            <a:ext cx="6286939" cy="17738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6515100" y="4765997"/>
            <a:ext cx="1916349" cy="805184"/>
          </a:xfrm>
        </p:spPr>
        <p:txBody>
          <a:bodyPr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5516122" y="4765997"/>
            <a:ext cx="805184" cy="805184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B6F1455-E421-0C20-0486-BB381521BEC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863138" y="5265738"/>
            <a:ext cx="19177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7117A2-21BB-492D-B2C3-84806766734F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0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один скругленный угол 2">
            <a:extLst>
              <a:ext uri="{FF2B5EF4-FFF2-40B4-BE49-F238E27FC236}">
                <a16:creationId xmlns:a16="http://schemas.microsoft.com/office/drawing/2014/main" xmlns="" id="{4329F02B-11B8-2B84-EB27-12FE6DC80C95}"/>
              </a:ext>
            </a:extLst>
          </p:cNvPr>
          <p:cNvSpPr/>
          <p:nvPr userDrawn="1"/>
        </p:nvSpPr>
        <p:spPr>
          <a:xfrm rot="10800000">
            <a:off x="4659313" y="0"/>
            <a:ext cx="7532687" cy="627221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2B87BBD-9BF9-639C-912F-9CAF4E6C74CD}"/>
              </a:ext>
            </a:extLst>
          </p:cNvPr>
          <p:cNvCxnSpPr>
            <a:cxnSpLocks/>
          </p:cNvCxnSpPr>
          <p:nvPr userDrawn="1"/>
        </p:nvCxnSpPr>
        <p:spPr>
          <a:xfrm>
            <a:off x="5486400" y="2509838"/>
            <a:ext cx="6189663" cy="0"/>
          </a:xfrm>
          <a:prstGeom prst="line">
            <a:avLst/>
          </a:prstGeom>
          <a:ln>
            <a:solidFill>
              <a:srgbClr val="4D575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659549 w 12192000"/>
              <a:gd name="connsiteY1" fmla="*/ 0 h 6858000"/>
              <a:gd name="connsiteX2" fmla="*/ 4659549 w 12192000"/>
              <a:gd name="connsiteY2" fmla="*/ 5226951 h 6858000"/>
              <a:gd name="connsiteX3" fmla="*/ 5704963 w 12192000"/>
              <a:gd name="connsiteY3" fmla="*/ 6272366 h 6858000"/>
              <a:gd name="connsiteX4" fmla="*/ 12191999 w 12192000"/>
              <a:gd name="connsiteY4" fmla="*/ 6272366 h 6858000"/>
              <a:gd name="connsiteX5" fmla="*/ 12191999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659549" y="0"/>
                </a:lnTo>
                <a:lnTo>
                  <a:pt x="4659549" y="5226951"/>
                </a:lnTo>
                <a:cubicBezTo>
                  <a:pt x="4659549" y="5804318"/>
                  <a:pt x="5127596" y="6272366"/>
                  <a:pt x="5704963" y="6272366"/>
                </a:cubicBezTo>
                <a:lnTo>
                  <a:pt x="12191999" y="627236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</p:spPr>
        <p:txBody>
          <a:bodyPr rtlCol="0" anchor="ctr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123" y="661482"/>
            <a:ext cx="6286940" cy="1744058"/>
          </a:xfrm>
        </p:spPr>
        <p:txBody>
          <a:bodyPr anchor="t">
            <a:normAutofit/>
          </a:bodyPr>
          <a:lstStyle>
            <a:lvl1pPr>
              <a:defRPr sz="44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5389122" y="2617178"/>
            <a:ext cx="6286939" cy="1773873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343B3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6515100" y="4765997"/>
            <a:ext cx="1916349" cy="805184"/>
          </a:xfrm>
        </p:spPr>
        <p:txBody>
          <a:bodyPr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100">
                <a:solidFill>
                  <a:srgbClr val="343B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5516122" y="4765997"/>
            <a:ext cx="805184" cy="805184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592AFA4-6286-E8ED-9C19-4FF4D07BA9E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863138" y="5265738"/>
            <a:ext cx="1917700" cy="365125"/>
          </a:xfrm>
        </p:spPr>
        <p:txBody>
          <a:bodyPr/>
          <a:lstStyle>
            <a:lvl1pPr algn="r">
              <a:defRPr sz="90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EE36FFD7-9E1A-4BAD-B97C-62DF38518BA1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9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0907F6DD-84D9-44AC-10C7-BF37C26EF6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99" y="1891579"/>
            <a:ext cx="5154611" cy="124496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49263" y="3380572"/>
            <a:ext cx="5154747" cy="145777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467584" y="4965700"/>
            <a:ext cx="3444015" cy="642938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272367"/>
          </a:xfrm>
          <a:custGeom>
            <a:avLst/>
            <a:gdLst>
              <a:gd name="connsiteX0" fmla="*/ 0 w 6096000"/>
              <a:gd name="connsiteY0" fmla="*/ 0 h 6272367"/>
              <a:gd name="connsiteX1" fmla="*/ 711200 w 6096000"/>
              <a:gd name="connsiteY1" fmla="*/ 0 h 6272367"/>
              <a:gd name="connsiteX2" fmla="*/ 5384800 w 6096000"/>
              <a:gd name="connsiteY2" fmla="*/ 0 h 6272367"/>
              <a:gd name="connsiteX3" fmla="*/ 6096000 w 6096000"/>
              <a:gd name="connsiteY3" fmla="*/ 0 h 6272367"/>
              <a:gd name="connsiteX4" fmla="*/ 6096000 w 6096000"/>
              <a:gd name="connsiteY4" fmla="*/ 6272367 h 6272367"/>
              <a:gd name="connsiteX5" fmla="*/ 5384800 w 6096000"/>
              <a:gd name="connsiteY5" fmla="*/ 6272367 h 6272367"/>
              <a:gd name="connsiteX6" fmla="*/ 1824615 w 6096000"/>
              <a:gd name="connsiteY6" fmla="*/ 6272367 h 6272367"/>
              <a:gd name="connsiteX7" fmla="*/ 1113415 w 6096000"/>
              <a:gd name="connsiteY7" fmla="*/ 6272367 h 6272367"/>
              <a:gd name="connsiteX8" fmla="*/ 0 w 6096000"/>
              <a:gd name="connsiteY8" fmla="*/ 5158952 h 62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272367">
                <a:moveTo>
                  <a:pt x="0" y="0"/>
                </a:moveTo>
                <a:lnTo>
                  <a:pt x="711200" y="0"/>
                </a:lnTo>
                <a:lnTo>
                  <a:pt x="5384800" y="0"/>
                </a:lnTo>
                <a:lnTo>
                  <a:pt x="6096000" y="0"/>
                </a:lnTo>
                <a:lnTo>
                  <a:pt x="6096000" y="6272367"/>
                </a:lnTo>
                <a:lnTo>
                  <a:pt x="5384800" y="6272367"/>
                </a:lnTo>
                <a:lnTo>
                  <a:pt x="1824615" y="6272367"/>
                </a:lnTo>
                <a:lnTo>
                  <a:pt x="1113415" y="6272367"/>
                </a:lnTo>
                <a:cubicBezTo>
                  <a:pt x="498493" y="6272367"/>
                  <a:pt x="0" y="5773874"/>
                  <a:pt x="0" y="5158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F7072B-E28D-C1F3-4BFF-7D0342C731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98475" y="6035675"/>
            <a:ext cx="1916113" cy="365125"/>
          </a:xfrm>
        </p:spPr>
        <p:txBody>
          <a:bodyPr/>
          <a:lstStyle>
            <a:lvl1pPr algn="l">
              <a:defRPr sz="90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1B5CF482-3D85-41D9-9335-74FBE9E3241F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3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-6">
    <p:bg>
      <p:bgPr>
        <a:solidFill>
          <a:srgbClr val="B2EC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B9B4FCD2-3CB1-1935-0BE2-7FF3AC277B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99" y="1891579"/>
            <a:ext cx="5154611" cy="124496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49263" y="3380572"/>
            <a:ext cx="5154747" cy="1457774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rgbClr val="343B3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467584" y="4965700"/>
            <a:ext cx="3444015" cy="642938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272367"/>
          </a:xfrm>
          <a:custGeom>
            <a:avLst/>
            <a:gdLst>
              <a:gd name="connsiteX0" fmla="*/ 0 w 6096000"/>
              <a:gd name="connsiteY0" fmla="*/ 0 h 6272367"/>
              <a:gd name="connsiteX1" fmla="*/ 711200 w 6096000"/>
              <a:gd name="connsiteY1" fmla="*/ 0 h 6272367"/>
              <a:gd name="connsiteX2" fmla="*/ 5384800 w 6096000"/>
              <a:gd name="connsiteY2" fmla="*/ 0 h 6272367"/>
              <a:gd name="connsiteX3" fmla="*/ 6096000 w 6096000"/>
              <a:gd name="connsiteY3" fmla="*/ 0 h 6272367"/>
              <a:gd name="connsiteX4" fmla="*/ 6096000 w 6096000"/>
              <a:gd name="connsiteY4" fmla="*/ 6272367 h 6272367"/>
              <a:gd name="connsiteX5" fmla="*/ 5384800 w 6096000"/>
              <a:gd name="connsiteY5" fmla="*/ 6272367 h 6272367"/>
              <a:gd name="connsiteX6" fmla="*/ 1824615 w 6096000"/>
              <a:gd name="connsiteY6" fmla="*/ 6272367 h 6272367"/>
              <a:gd name="connsiteX7" fmla="*/ 1113415 w 6096000"/>
              <a:gd name="connsiteY7" fmla="*/ 6272367 h 6272367"/>
              <a:gd name="connsiteX8" fmla="*/ 0 w 6096000"/>
              <a:gd name="connsiteY8" fmla="*/ 5158952 h 62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272367">
                <a:moveTo>
                  <a:pt x="0" y="0"/>
                </a:moveTo>
                <a:lnTo>
                  <a:pt x="711200" y="0"/>
                </a:lnTo>
                <a:lnTo>
                  <a:pt x="5384800" y="0"/>
                </a:lnTo>
                <a:lnTo>
                  <a:pt x="6096000" y="0"/>
                </a:lnTo>
                <a:lnTo>
                  <a:pt x="6096000" y="6272367"/>
                </a:lnTo>
                <a:lnTo>
                  <a:pt x="5384800" y="6272367"/>
                </a:lnTo>
                <a:lnTo>
                  <a:pt x="1824615" y="6272367"/>
                </a:lnTo>
                <a:lnTo>
                  <a:pt x="1113415" y="6272367"/>
                </a:lnTo>
                <a:cubicBezTo>
                  <a:pt x="498493" y="6272367"/>
                  <a:pt x="0" y="5773874"/>
                  <a:pt x="0" y="5158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9DA7F3-2D82-DF04-F9B9-725176D91B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98475" y="6035675"/>
            <a:ext cx="1916113" cy="365125"/>
          </a:xfrm>
        </p:spPr>
        <p:txBody>
          <a:bodyPr/>
          <a:lstStyle>
            <a:lvl1pPr algn="l">
              <a:defRPr sz="90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E574E933-71EE-454C-A8F8-13428ECEA054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11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xmlns="" id="{2A48F73F-23D5-1349-28FB-281E4D39E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42925"/>
            <a:ext cx="1314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99" y="1753896"/>
            <a:ext cx="5154611" cy="131478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>
                <a:solidFill>
                  <a:srgbClr val="343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49263" y="3152637"/>
            <a:ext cx="5154747" cy="115751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rgbClr val="343B3C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2"/>
          </p:nvPr>
        </p:nvSpPr>
        <p:spPr>
          <a:xfrm>
            <a:off x="1436181" y="5185654"/>
            <a:ext cx="1916349" cy="642938"/>
          </a:xfrm>
        </p:spPr>
        <p:txBody>
          <a:bodyPr anchor="b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rgbClr val="343B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23"/>
          <p:cNvSpPr>
            <a:spLocks noGrp="1"/>
          </p:cNvSpPr>
          <p:nvPr>
            <p:ph type="pic" sz="quarter" idx="14"/>
          </p:nvPr>
        </p:nvSpPr>
        <p:spPr>
          <a:xfrm>
            <a:off x="562111" y="5104531"/>
            <a:ext cx="805184" cy="805184"/>
          </a:xfrm>
          <a:prstGeom prst="roundRect">
            <a:avLst>
              <a:gd name="adj" fmla="val 18244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ru-RU" noProof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272367"/>
          </a:xfrm>
          <a:custGeom>
            <a:avLst/>
            <a:gdLst>
              <a:gd name="connsiteX0" fmla="*/ 0 w 6096000"/>
              <a:gd name="connsiteY0" fmla="*/ 0 h 6272367"/>
              <a:gd name="connsiteX1" fmla="*/ 711200 w 6096000"/>
              <a:gd name="connsiteY1" fmla="*/ 0 h 6272367"/>
              <a:gd name="connsiteX2" fmla="*/ 5384800 w 6096000"/>
              <a:gd name="connsiteY2" fmla="*/ 0 h 6272367"/>
              <a:gd name="connsiteX3" fmla="*/ 6096000 w 6096000"/>
              <a:gd name="connsiteY3" fmla="*/ 0 h 6272367"/>
              <a:gd name="connsiteX4" fmla="*/ 6096000 w 6096000"/>
              <a:gd name="connsiteY4" fmla="*/ 6272367 h 6272367"/>
              <a:gd name="connsiteX5" fmla="*/ 5384800 w 6096000"/>
              <a:gd name="connsiteY5" fmla="*/ 6272367 h 6272367"/>
              <a:gd name="connsiteX6" fmla="*/ 1824615 w 6096000"/>
              <a:gd name="connsiteY6" fmla="*/ 6272367 h 6272367"/>
              <a:gd name="connsiteX7" fmla="*/ 1113415 w 6096000"/>
              <a:gd name="connsiteY7" fmla="*/ 6272367 h 6272367"/>
              <a:gd name="connsiteX8" fmla="*/ 0 w 6096000"/>
              <a:gd name="connsiteY8" fmla="*/ 5158952 h 627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272367">
                <a:moveTo>
                  <a:pt x="0" y="0"/>
                </a:moveTo>
                <a:lnTo>
                  <a:pt x="711200" y="0"/>
                </a:lnTo>
                <a:lnTo>
                  <a:pt x="5384800" y="0"/>
                </a:lnTo>
                <a:lnTo>
                  <a:pt x="6096000" y="0"/>
                </a:lnTo>
                <a:lnTo>
                  <a:pt x="6096000" y="6272367"/>
                </a:lnTo>
                <a:lnTo>
                  <a:pt x="5384800" y="6272367"/>
                </a:lnTo>
                <a:lnTo>
                  <a:pt x="1824615" y="6272367"/>
                </a:lnTo>
                <a:lnTo>
                  <a:pt x="1113415" y="6272367"/>
                </a:lnTo>
                <a:cubicBezTo>
                  <a:pt x="498493" y="6272367"/>
                  <a:pt x="0" y="5773874"/>
                  <a:pt x="0" y="5158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09E6B5-BEE2-9DFB-0BD8-5CB52122D8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98475" y="6237288"/>
            <a:ext cx="1916113" cy="365125"/>
          </a:xfrm>
        </p:spPr>
        <p:txBody>
          <a:bodyPr/>
          <a:lstStyle>
            <a:lvl1pPr algn="l">
              <a:defRPr sz="900">
                <a:solidFill>
                  <a:srgbClr val="343B3C"/>
                </a:solidFill>
              </a:defRPr>
            </a:lvl1pPr>
          </a:lstStyle>
          <a:p>
            <a:pPr>
              <a:defRPr/>
            </a:pPr>
            <a:fld id="{8E29A689-FB8D-4D03-AE26-E4493E900A2C}" type="datetime1">
              <a:rPr lang="ru-RU"/>
              <a:pPr>
                <a:defRPr/>
              </a:pPr>
              <a:t>10.08.2023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0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531C6AAC-D605-2F7F-582E-AC7628D5D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2C00FA32-14F3-7436-0CD2-3AB931B86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C337CD-09FE-2242-239F-156CD3E24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3B3C"/>
                </a:solidFill>
                <a:latin typeface="+mn-lt"/>
              </a:defRPr>
            </a:lvl1pPr>
          </a:lstStyle>
          <a:p>
            <a:pPr>
              <a:defRPr/>
            </a:pPr>
            <a:fld id="{EE0A88D9-BD3E-419B-B72A-EC53352C5056}" type="datetime1">
              <a:rPr lang="ru-RU"/>
              <a:pPr>
                <a:defRPr/>
              </a:pPr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68C9CA-9D6A-6A68-FF6B-B5CEDCB92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3B3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Презентация "Сколково"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7441A9-1C3E-E62B-0B26-40287CCBE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3B3C"/>
                </a:solidFill>
                <a:latin typeface="+mn-lt"/>
              </a:defRPr>
            </a:lvl1pPr>
          </a:lstStyle>
          <a:p>
            <a:pPr>
              <a:defRPr/>
            </a:pPr>
            <a:fld id="{95ABAED8-D668-42C6-8BA0-CAB724D33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343B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343B3C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43B3C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43B3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343B3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43B3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343B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events.webinar.ru/73304491/1841717077" TargetMode="External"/><Relationship Id="rId2" Type="http://schemas.openxmlformats.org/officeDocument/2006/relationships/hyperlink" Target="https://rnd.sk.ru/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1B09BCCE-6D4E-48F7-8497-100EEB42C79F}"/>
              </a:ext>
            </a:extLst>
          </p:cNvPr>
          <p:cNvSpPr/>
          <p:nvPr/>
        </p:nvSpPr>
        <p:spPr>
          <a:xfrm>
            <a:off x="8294830" y="5722886"/>
            <a:ext cx="3703843" cy="958282"/>
          </a:xfrm>
          <a:prstGeom prst="roundRect">
            <a:avLst>
              <a:gd name="adj" fmla="val 20288"/>
            </a:avLst>
          </a:prstGeom>
          <a:solidFill>
            <a:srgbClr val="474C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6826B09-488A-47E5-BD21-60699ABE5768}"/>
              </a:ext>
            </a:extLst>
          </p:cNvPr>
          <p:cNvSpPr/>
          <p:nvPr/>
        </p:nvSpPr>
        <p:spPr>
          <a:xfrm>
            <a:off x="4064000" y="738909"/>
            <a:ext cx="4064000" cy="61416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64909DF-C014-4C6C-94C2-A980C187A9CF}"/>
              </a:ext>
            </a:extLst>
          </p:cNvPr>
          <p:cNvSpPr/>
          <p:nvPr/>
        </p:nvSpPr>
        <p:spPr>
          <a:xfrm>
            <a:off x="4243845" y="836099"/>
            <a:ext cx="3691394" cy="59941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НАЛОГОВЫЕ И ТАМОЖЕННЫЕ ЛЬГОТЫ</a:t>
            </a:r>
          </a:p>
          <a:p>
            <a:pPr marL="171450" indent="-171450">
              <a:spcBef>
                <a:spcPts val="600"/>
              </a:spcBef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НДС – </a:t>
            </a:r>
            <a:r>
              <a:rPr lang="ru-RU" sz="1100" b="1" dirty="0"/>
              <a:t>0</a:t>
            </a:r>
            <a:r>
              <a:rPr lang="ru-RU" sz="1100" dirty="0"/>
              <a:t>; 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Налог на прибыль – </a:t>
            </a:r>
            <a:r>
              <a:rPr lang="ru-RU" sz="1100" b="1" dirty="0"/>
              <a:t>0</a:t>
            </a:r>
            <a:r>
              <a:rPr lang="ru-RU" sz="1100" dirty="0"/>
              <a:t>; 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Налог на имущество – </a:t>
            </a:r>
            <a:r>
              <a:rPr lang="ru-RU" sz="1100" b="1" dirty="0"/>
              <a:t>0</a:t>
            </a:r>
            <a:r>
              <a:rPr lang="ru-RU" sz="1100" dirty="0"/>
              <a:t>; 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Соц. Взносы</a:t>
            </a:r>
          </a:p>
          <a:p>
            <a:pPr marL="357188">
              <a:buClr>
                <a:srgbClr val="80A202"/>
              </a:buClr>
            </a:pPr>
            <a:r>
              <a:rPr lang="ru-RU" sz="1100" dirty="0"/>
              <a:t>в пределах МРОТ </a:t>
            </a:r>
            <a:r>
              <a:rPr lang="ru-RU" sz="1100" b="1" dirty="0"/>
              <a:t>30%</a:t>
            </a:r>
          </a:p>
          <a:p>
            <a:pPr marL="357188">
              <a:buClr>
                <a:srgbClr val="80A202"/>
              </a:buClr>
            </a:pPr>
            <a:r>
              <a:rPr lang="ru-RU" sz="1100" dirty="0"/>
              <a:t>свыше МРОТ </a:t>
            </a:r>
            <a:r>
              <a:rPr lang="ru-RU" sz="1100" b="1" dirty="0"/>
              <a:t>15% базовая, 7.6% для любых компаний в заявительной форме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1100" dirty="0"/>
              <a:t>Таможенные пошлины и НДС на ввозимые товары для разработки и коммерциализации – </a:t>
            </a:r>
            <a:r>
              <a:rPr lang="ru-RU" sz="1100" b="1" dirty="0"/>
              <a:t>0</a:t>
            </a:r>
          </a:p>
          <a:p>
            <a:pPr marL="171450" indent="-171450">
              <a:spcBef>
                <a:spcPts val="600"/>
              </a:spcBef>
              <a:buClr>
                <a:srgbClr val="80A202"/>
              </a:buClr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ГРАНТОВАЯ ПОДДЕРЖКА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(беспроцентные невозвратные средства):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/>
              <a:t>Микрогранты - до 4 млн руб. ежегодно </a:t>
            </a:r>
            <a:r>
              <a:rPr lang="ru-RU" sz="1100" dirty="0"/>
              <a:t>на цели: </a:t>
            </a:r>
          </a:p>
          <a:p>
            <a:pPr marL="357188" lvl="1" indent="-176213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ru-RU" sz="900" dirty="0"/>
              <a:t>Защита интеллектуальной собственности;</a:t>
            </a:r>
          </a:p>
          <a:p>
            <a:pPr marL="357188" lvl="1" indent="-176213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ru-RU" sz="900" dirty="0"/>
              <a:t>Участие в выставках, маркетинговые услуги; </a:t>
            </a:r>
          </a:p>
          <a:p>
            <a:pPr marL="357188" lvl="1" indent="-176213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ru-RU" sz="900" dirty="0"/>
              <a:t>Прототипирование, покупка комплектующих;</a:t>
            </a:r>
          </a:p>
          <a:p>
            <a:pPr marL="357188" lvl="1" indent="-176213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ru-RU" sz="900" dirty="0"/>
              <a:t>Испытания и сертификация; </a:t>
            </a:r>
          </a:p>
          <a:p>
            <a:pPr marL="357188" lvl="1" indent="-176213">
              <a:buFont typeface="Courier New" panose="02070309020205020404" pitchFamily="49" charset="0"/>
              <a:buChar char="o"/>
              <a:tabLst>
                <a:tab pos="180975" algn="l"/>
              </a:tabLst>
            </a:pPr>
            <a:r>
              <a:rPr lang="ru-RU" sz="900" dirty="0"/>
              <a:t>Покупка лицензий ПО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/>
              <a:t>Минигранты до 7 млн. руб. </a:t>
            </a:r>
            <a:r>
              <a:rPr lang="ru-RU" sz="1100" dirty="0"/>
              <a:t>победителям акселераторов и конкурсов Сколково (до 7 млн руб.) на развитие проекта;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/>
              <a:t>Гранты для заказчика + стартап от 20 до 700 млн. руб. </a:t>
            </a:r>
            <a:r>
              <a:rPr lang="ru-RU" sz="1100" dirty="0"/>
              <a:t>на пилотное внедрение цифровых проектов по ПП РФ от 3 мая 2019 г. № 555;</a:t>
            </a:r>
            <a:endParaRPr lang="en-US" sz="11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/>
              <a:t>Возмещение инвестиций Бизнес-ангелам 50% от суммы инвестиций, до 20 млн руб. </a:t>
            </a:r>
            <a:r>
              <a:rPr lang="ru-RU" sz="1100" dirty="0"/>
              <a:t>и не более 100% суммы НДФЛ, уплаченной за 3 прошлых года.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5EF703A-3D17-438F-BD1D-C91C2EA8C1A6}"/>
              </a:ext>
            </a:extLst>
          </p:cNvPr>
          <p:cNvSpPr/>
          <p:nvPr/>
        </p:nvSpPr>
        <p:spPr>
          <a:xfrm>
            <a:off x="8229600" y="836099"/>
            <a:ext cx="3837332" cy="47980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СЕРВИСЫ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100" b="1" dirty="0">
                <a:cs typeface="Arial" panose="020B0604020202020204" pitchFamily="34" charset="0"/>
              </a:rPr>
              <a:t>Центр интеллектуальной собственности: </a:t>
            </a:r>
            <a:endParaRPr lang="en-US" sz="1100" b="1" dirty="0">
              <a:cs typeface="Arial" panose="020B0604020202020204" pitchFamily="34" charset="0"/>
            </a:endParaRP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Подготовка и сопровождение заявок на патенты; регистрация товарных знаков в России и за рубежом; патентная аналитика</a:t>
            </a:r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Центр сертификации и стандартизации: </a:t>
            </a:r>
            <a:endParaRPr lang="en-US" sz="1100" b="1" dirty="0">
              <a:cs typeface="Arial" panose="020B0604020202020204" pitchFamily="34" charset="0"/>
            </a:endParaRP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Сопровождение проекта при сертификации</a:t>
            </a:r>
            <a:endParaRPr lang="en-US" sz="900" dirty="0"/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Департамент международного сотрудничества:</a:t>
            </a:r>
            <a:endParaRPr lang="en-US" sz="1100" b="1" dirty="0">
              <a:cs typeface="Arial" panose="020B0604020202020204" pitchFamily="34" charset="0"/>
            </a:endParaRP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Разработка стратегии выхода на глобальные рынки, каналов дистрибуции, открытие офисов за рубежом</a:t>
            </a:r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Таможенно-финансовая компания: 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Возмещение затрат по уплате ввозной таможенной пошлины и НДС; оказание логистических услуг; таможенный брокер</a:t>
            </a:r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Поддержка развития бизнеса: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Встраивание в производственные кооперации и цепочки поставок корпоративных заказчиков рынка</a:t>
            </a:r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Центр по миграционной поддержке: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Разрешение на работу для иностранных специалистов</a:t>
            </a:r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Сколково Венчурные Инвестиции: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Инвестиционный менторинг; поиск и привлечение инвестиций</a:t>
            </a:r>
          </a:p>
          <a:p>
            <a:pPr>
              <a:spcBef>
                <a:spcPts val="600"/>
              </a:spcBef>
              <a:buClr>
                <a:srgbClr val="D2D51A"/>
              </a:buClr>
            </a:pPr>
            <a:r>
              <a:rPr lang="ru-RU" sz="1100" b="1" dirty="0">
                <a:cs typeface="Arial" panose="020B0604020202020204" pitchFamily="34" charset="0"/>
              </a:rPr>
              <a:t>Доступ к лабораторной и офисной инфраструктуре</a:t>
            </a:r>
          </a:p>
          <a:p>
            <a:pPr marL="171450" indent="-171450">
              <a:buClr>
                <a:srgbClr val="80A202"/>
              </a:buClr>
              <a:buFont typeface="Arial" panose="020B0604020202020204" pitchFamily="34" charset="0"/>
              <a:buChar char="•"/>
            </a:pPr>
            <a:r>
              <a:rPr lang="ru-RU" sz="900" dirty="0"/>
              <a:t>Льготные условия использования инфраструктуры Технопарка, НИОКР сервисы* </a:t>
            </a:r>
            <a:r>
              <a:rPr lang="en-US" sz="9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https://rnd.sk.ru</a:t>
            </a:r>
            <a:endParaRPr lang="ru-RU" sz="900" dirty="0"/>
          </a:p>
          <a:p>
            <a:pPr>
              <a:buClr>
                <a:srgbClr val="80A202"/>
              </a:buClr>
            </a:pP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80A202"/>
              </a:buClr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 МНОГОЕ ДРУГОЕ</a:t>
            </a:r>
            <a:endParaRPr lang="ru-RU" sz="105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335985E-D14D-4B6D-90A9-F18150A4A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12" b="1241"/>
          <a:stretch/>
        </p:blipFill>
        <p:spPr>
          <a:xfrm>
            <a:off x="171247" y="152754"/>
            <a:ext cx="1527851" cy="406244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A904E6-5280-4650-A8D1-BF74BBB3160A}"/>
              </a:ext>
            </a:extLst>
          </p:cNvPr>
          <p:cNvSpPr/>
          <p:nvPr/>
        </p:nvSpPr>
        <p:spPr>
          <a:xfrm>
            <a:off x="250836" y="2667164"/>
            <a:ext cx="3723241" cy="38846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РАЗВИВАЙТЕ СВОЙ БИЗНЕС, МЫ ПОМОЖЕМ ВАМ В ЭТОМ</a:t>
            </a:r>
            <a:endParaRPr lang="en-US" altLang="ru-RU" sz="1200" b="1" dirty="0">
              <a:latin typeface="Arial" panose="020B0604020202020204" pitchFamily="34" charset="0"/>
              <a:ea typeface="Helvetica Bold" panose="00000500000000000000" pitchFamily="50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altLang="ru-RU" sz="1200" b="1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ФОНД «СКОЛКОВО» оказывает комплексную поддержку технологическим компаниям </a:t>
            </a:r>
            <a:br>
              <a:rPr lang="ru-RU" altLang="ru-RU" sz="1200" b="1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</a:br>
            <a:r>
              <a:rPr lang="ru-RU" altLang="ru-RU" sz="1200" b="1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на всем протяжении их развития</a:t>
            </a:r>
            <a:endParaRPr lang="en-US" altLang="ru-RU" sz="1200" b="1" dirty="0">
              <a:latin typeface="Arial" panose="020B0604020202020204" pitchFamily="34" charset="0"/>
              <a:ea typeface="Helvetica Bold" panose="00000500000000000000" pitchFamily="50" charset="0"/>
              <a:cs typeface="Arial" panose="020B0604020202020204" pitchFamily="34" charset="0"/>
            </a:endParaRPr>
          </a:p>
          <a:p>
            <a:pPr marL="371475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Поддержка разработок</a:t>
            </a:r>
          </a:p>
          <a:p>
            <a:pPr marL="371475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Поддержка внедрений</a:t>
            </a:r>
          </a:p>
          <a:p>
            <a:pPr marL="371475" indent="-285750">
              <a:buClr>
                <a:schemeClr val="bg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Реинжиниринг инноваций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Фонд «СКОЛКОВО»:</a:t>
            </a:r>
          </a:p>
          <a:p>
            <a:pPr marL="285750" indent="-2000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претендует на интеллектуальную собственность</a:t>
            </a:r>
          </a:p>
          <a:p>
            <a:pPr marL="285750" indent="-2000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входит в капитал компании</a:t>
            </a:r>
          </a:p>
          <a:p>
            <a:pPr marL="285750" indent="-2000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услуг оказываются безвозмездно</a:t>
            </a:r>
          </a:p>
          <a:p>
            <a:pPr marL="285750" indent="-2000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требуется арендовать офис в Технопарке и регистрировать компанию в Москве. Можно не менять региональное присутствие, можно быть участником и пользоваться мерами поддержки других институтов развития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00025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>
              <a:lnSpc>
                <a:spcPct val="110000"/>
              </a:lnSpc>
            </a:pPr>
            <a:r>
              <a:rPr lang="en-US" altLang="ru-RU" sz="900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  <a:hlinkClick r:id="rId4"/>
              </a:rPr>
              <a:t>https://sk.ru/</a:t>
            </a:r>
            <a:r>
              <a:rPr lang="en-US" altLang="ru-RU" sz="900" dirty="0"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 </a:t>
            </a:r>
            <a:endParaRPr lang="ru-RU" altLang="ru-RU" sz="900" dirty="0">
              <a:latin typeface="Arial" panose="020B0604020202020204" pitchFamily="34" charset="0"/>
              <a:ea typeface="Helvetica Bold" panose="00000500000000000000" pitchFamily="50" charset="0"/>
              <a:cs typeface="Arial" panose="020B0604020202020204" pitchFamily="34" charset="0"/>
            </a:endParaRPr>
          </a:p>
          <a:p>
            <a:pPr marL="85725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F9A069A-1767-4F59-9773-0791FFC85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22828" r="21797" b="20526"/>
          <a:stretch/>
        </p:blipFill>
        <p:spPr>
          <a:xfrm>
            <a:off x="186806" y="738909"/>
            <a:ext cx="3684433" cy="1726740"/>
          </a:xfrm>
          <a:custGeom>
            <a:avLst/>
            <a:gdLst>
              <a:gd name="connsiteX0" fmla="*/ 796046 w 2521922"/>
              <a:gd name="connsiteY0" fmla="*/ 0 h 1600687"/>
              <a:gd name="connsiteX1" fmla="*/ 854275 w 2521922"/>
              <a:gd name="connsiteY1" fmla="*/ 0 h 1600687"/>
              <a:gd name="connsiteX2" fmla="*/ 1336632 w 2521922"/>
              <a:gd name="connsiteY2" fmla="*/ 0 h 1600687"/>
              <a:gd name="connsiteX3" fmla="*/ 1394861 w 2521922"/>
              <a:gd name="connsiteY3" fmla="*/ 0 h 1600687"/>
              <a:gd name="connsiteX4" fmla="*/ 1923107 w 2521922"/>
              <a:gd name="connsiteY4" fmla="*/ 0 h 1600687"/>
              <a:gd name="connsiteX5" fmla="*/ 1981336 w 2521922"/>
              <a:gd name="connsiteY5" fmla="*/ 0 h 1600687"/>
              <a:gd name="connsiteX6" fmla="*/ 2463693 w 2521922"/>
              <a:gd name="connsiteY6" fmla="*/ 0 h 1600687"/>
              <a:gd name="connsiteX7" fmla="*/ 2521922 w 2521922"/>
              <a:gd name="connsiteY7" fmla="*/ 0 h 1600687"/>
              <a:gd name="connsiteX8" fmla="*/ 2521922 w 2521922"/>
              <a:gd name="connsiteY8" fmla="*/ 127794 h 1600687"/>
              <a:gd name="connsiteX9" fmla="*/ 2521922 w 2521922"/>
              <a:gd name="connsiteY9" fmla="*/ 424485 h 1600687"/>
              <a:gd name="connsiteX10" fmla="*/ 2521922 w 2521922"/>
              <a:gd name="connsiteY10" fmla="*/ 537019 h 1600687"/>
              <a:gd name="connsiteX11" fmla="*/ 2521922 w 2521922"/>
              <a:gd name="connsiteY11" fmla="*/ 767511 h 1600687"/>
              <a:gd name="connsiteX12" fmla="*/ 2521922 w 2521922"/>
              <a:gd name="connsiteY12" fmla="*/ 895305 h 1600687"/>
              <a:gd name="connsiteX13" fmla="*/ 2521922 w 2521922"/>
              <a:gd name="connsiteY13" fmla="*/ 1100358 h 1600687"/>
              <a:gd name="connsiteX14" fmla="*/ 2521922 w 2521922"/>
              <a:gd name="connsiteY14" fmla="*/ 1212893 h 1600687"/>
              <a:gd name="connsiteX15" fmla="*/ 2521921 w 2521922"/>
              <a:gd name="connsiteY15" fmla="*/ 1212904 h 1600687"/>
              <a:gd name="connsiteX16" fmla="*/ 2521921 w 2521922"/>
              <a:gd name="connsiteY16" fmla="*/ 1310307 h 1600687"/>
              <a:gd name="connsiteX17" fmla="*/ 2521921 w 2521922"/>
              <a:gd name="connsiteY17" fmla="*/ 1422842 h 1600687"/>
              <a:gd name="connsiteX18" fmla="*/ 2321855 w 2521922"/>
              <a:gd name="connsiteY18" fmla="*/ 1599020 h 1600687"/>
              <a:gd name="connsiteX19" fmla="*/ 2263626 w 2521922"/>
              <a:gd name="connsiteY19" fmla="*/ 1599020 h 1600687"/>
              <a:gd name="connsiteX20" fmla="*/ 2190903 w 2521922"/>
              <a:gd name="connsiteY20" fmla="*/ 1599020 h 1600687"/>
              <a:gd name="connsiteX21" fmla="*/ 2190903 w 2521922"/>
              <a:gd name="connsiteY21" fmla="*/ 1600687 h 1600687"/>
              <a:gd name="connsiteX22" fmla="*/ 2132675 w 2521922"/>
              <a:gd name="connsiteY22" fmla="*/ 1600687 h 1600687"/>
              <a:gd name="connsiteX23" fmla="*/ 2044433 w 2521922"/>
              <a:gd name="connsiteY23" fmla="*/ 1600687 h 1600687"/>
              <a:gd name="connsiteX24" fmla="*/ 1986204 w 2521922"/>
              <a:gd name="connsiteY24" fmla="*/ 1600687 h 1600687"/>
              <a:gd name="connsiteX25" fmla="*/ 1704379 w 2521922"/>
              <a:gd name="connsiteY25" fmla="*/ 1600687 h 1600687"/>
              <a:gd name="connsiteX26" fmla="*/ 1650317 w 2521922"/>
              <a:gd name="connsiteY26" fmla="*/ 1600687 h 1600687"/>
              <a:gd name="connsiteX27" fmla="*/ 1646151 w 2521922"/>
              <a:gd name="connsiteY27" fmla="*/ 1600687 h 1600687"/>
              <a:gd name="connsiteX28" fmla="*/ 1592089 w 2521922"/>
              <a:gd name="connsiteY28" fmla="*/ 1600687 h 1600687"/>
              <a:gd name="connsiteX29" fmla="*/ 1575397 w 2521922"/>
              <a:gd name="connsiteY29" fmla="*/ 1600687 h 1600687"/>
              <a:gd name="connsiteX30" fmla="*/ 1517168 w 2521922"/>
              <a:gd name="connsiteY30" fmla="*/ 1600687 h 1600687"/>
              <a:gd name="connsiteX31" fmla="*/ 1503847 w 2521922"/>
              <a:gd name="connsiteY31" fmla="*/ 1600687 h 1600687"/>
              <a:gd name="connsiteX32" fmla="*/ 1445618 w 2521922"/>
              <a:gd name="connsiteY32" fmla="*/ 1600687 h 1600687"/>
              <a:gd name="connsiteX33" fmla="*/ 1311218 w 2521922"/>
              <a:gd name="connsiteY33" fmla="*/ 1600687 h 1600687"/>
              <a:gd name="connsiteX34" fmla="*/ 1252989 w 2521922"/>
              <a:gd name="connsiteY34" fmla="*/ 1600687 h 1600687"/>
              <a:gd name="connsiteX35" fmla="*/ 1164747 w 2521922"/>
              <a:gd name="connsiteY35" fmla="*/ 1600687 h 1600687"/>
              <a:gd name="connsiteX36" fmla="*/ 1163793 w 2521922"/>
              <a:gd name="connsiteY36" fmla="*/ 1600687 h 1600687"/>
              <a:gd name="connsiteX37" fmla="*/ 1106519 w 2521922"/>
              <a:gd name="connsiteY37" fmla="*/ 1600687 h 1600687"/>
              <a:gd name="connsiteX38" fmla="*/ 1105565 w 2521922"/>
              <a:gd name="connsiteY38" fmla="*/ 1600687 h 1600687"/>
              <a:gd name="connsiteX39" fmla="*/ 1034811 w 2521922"/>
              <a:gd name="connsiteY39" fmla="*/ 1600687 h 1600687"/>
              <a:gd name="connsiteX40" fmla="*/ 976582 w 2521922"/>
              <a:gd name="connsiteY40" fmla="*/ 1600687 h 1600687"/>
              <a:gd name="connsiteX41" fmla="*/ 929726 w 2521922"/>
              <a:gd name="connsiteY41" fmla="*/ 1600687 h 1600687"/>
              <a:gd name="connsiteX42" fmla="*/ 871497 w 2521922"/>
              <a:gd name="connsiteY42" fmla="*/ 1600687 h 1600687"/>
              <a:gd name="connsiteX43" fmla="*/ 800743 w 2521922"/>
              <a:gd name="connsiteY43" fmla="*/ 1600687 h 1600687"/>
              <a:gd name="connsiteX44" fmla="*/ 770632 w 2521922"/>
              <a:gd name="connsiteY44" fmla="*/ 1600687 h 1600687"/>
              <a:gd name="connsiteX45" fmla="*/ 742515 w 2521922"/>
              <a:gd name="connsiteY45" fmla="*/ 1600687 h 1600687"/>
              <a:gd name="connsiteX46" fmla="*/ 712403 w 2521922"/>
              <a:gd name="connsiteY46" fmla="*/ 1600687 h 1600687"/>
              <a:gd name="connsiteX47" fmla="*/ 624161 w 2521922"/>
              <a:gd name="connsiteY47" fmla="*/ 1600687 h 1600687"/>
              <a:gd name="connsiteX48" fmla="*/ 565933 w 2521922"/>
              <a:gd name="connsiteY48" fmla="*/ 1600687 h 1600687"/>
              <a:gd name="connsiteX49" fmla="*/ 389140 w 2521922"/>
              <a:gd name="connsiteY49" fmla="*/ 1600687 h 1600687"/>
              <a:gd name="connsiteX50" fmla="*/ 330911 w 2521922"/>
              <a:gd name="connsiteY50" fmla="*/ 1600687 h 1600687"/>
              <a:gd name="connsiteX51" fmla="*/ 260157 w 2521922"/>
              <a:gd name="connsiteY51" fmla="*/ 1600687 h 1600687"/>
              <a:gd name="connsiteX52" fmla="*/ 201929 w 2521922"/>
              <a:gd name="connsiteY52" fmla="*/ 1600687 h 1600687"/>
              <a:gd name="connsiteX53" fmla="*/ 4104 w 2521922"/>
              <a:gd name="connsiteY53" fmla="*/ 1417594 h 1600687"/>
              <a:gd name="connsiteX54" fmla="*/ 1720 w 2521922"/>
              <a:gd name="connsiteY54" fmla="*/ 1390738 h 1600687"/>
              <a:gd name="connsiteX55" fmla="*/ 0 w 2521922"/>
              <a:gd name="connsiteY55" fmla="*/ 1390738 h 1600687"/>
              <a:gd name="connsiteX56" fmla="*/ 0 w 2521922"/>
              <a:gd name="connsiteY56" fmla="*/ 1262944 h 1600687"/>
              <a:gd name="connsiteX57" fmla="*/ 0 w 2521922"/>
              <a:gd name="connsiteY57" fmla="*/ 966253 h 1600687"/>
              <a:gd name="connsiteX58" fmla="*/ 0 w 2521922"/>
              <a:gd name="connsiteY58" fmla="*/ 853718 h 1600687"/>
              <a:gd name="connsiteX59" fmla="*/ 0 w 2521922"/>
              <a:gd name="connsiteY59" fmla="*/ 623226 h 1600687"/>
              <a:gd name="connsiteX60" fmla="*/ 0 w 2521922"/>
              <a:gd name="connsiteY60" fmla="*/ 495433 h 1600687"/>
              <a:gd name="connsiteX61" fmla="*/ 0 w 2521922"/>
              <a:gd name="connsiteY61" fmla="*/ 290379 h 1600687"/>
              <a:gd name="connsiteX62" fmla="*/ 0 w 2521922"/>
              <a:gd name="connsiteY62" fmla="*/ 177845 h 1600687"/>
              <a:gd name="connsiteX63" fmla="*/ 200066 w 2521922"/>
              <a:gd name="connsiteY63" fmla="*/ 1666 h 1600687"/>
              <a:gd name="connsiteX64" fmla="*/ 258295 w 2521922"/>
              <a:gd name="connsiteY64" fmla="*/ 1666 h 1600687"/>
              <a:gd name="connsiteX65" fmla="*/ 740652 w 2521922"/>
              <a:gd name="connsiteY65" fmla="*/ 1666 h 1600687"/>
              <a:gd name="connsiteX66" fmla="*/ 796046 w 2521922"/>
              <a:gd name="connsiteY66" fmla="*/ 1666 h 16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21922" h="1600687">
                <a:moveTo>
                  <a:pt x="796046" y="0"/>
                </a:moveTo>
                <a:lnTo>
                  <a:pt x="854275" y="0"/>
                </a:lnTo>
                <a:lnTo>
                  <a:pt x="1336632" y="0"/>
                </a:lnTo>
                <a:lnTo>
                  <a:pt x="1394861" y="0"/>
                </a:lnTo>
                <a:lnTo>
                  <a:pt x="1923107" y="0"/>
                </a:lnTo>
                <a:lnTo>
                  <a:pt x="1981336" y="0"/>
                </a:lnTo>
                <a:lnTo>
                  <a:pt x="2463693" y="0"/>
                </a:lnTo>
                <a:lnTo>
                  <a:pt x="2521922" y="0"/>
                </a:lnTo>
                <a:lnTo>
                  <a:pt x="2521922" y="127794"/>
                </a:lnTo>
                <a:lnTo>
                  <a:pt x="2521922" y="424485"/>
                </a:lnTo>
                <a:lnTo>
                  <a:pt x="2521922" y="537019"/>
                </a:lnTo>
                <a:lnTo>
                  <a:pt x="2521922" y="767511"/>
                </a:lnTo>
                <a:lnTo>
                  <a:pt x="2521922" y="895305"/>
                </a:lnTo>
                <a:lnTo>
                  <a:pt x="2521922" y="1100358"/>
                </a:lnTo>
                <a:lnTo>
                  <a:pt x="2521922" y="1212893"/>
                </a:lnTo>
                <a:lnTo>
                  <a:pt x="2521921" y="1212904"/>
                </a:lnTo>
                <a:lnTo>
                  <a:pt x="2521921" y="1310307"/>
                </a:lnTo>
                <a:lnTo>
                  <a:pt x="2521921" y="1422842"/>
                </a:lnTo>
                <a:cubicBezTo>
                  <a:pt x="2521921" y="1520143"/>
                  <a:pt x="2432349" y="1599020"/>
                  <a:pt x="2321855" y="1599020"/>
                </a:cubicBezTo>
                <a:lnTo>
                  <a:pt x="2263626" y="1599020"/>
                </a:lnTo>
                <a:lnTo>
                  <a:pt x="2190903" y="1599020"/>
                </a:lnTo>
                <a:lnTo>
                  <a:pt x="2190903" y="1600687"/>
                </a:lnTo>
                <a:lnTo>
                  <a:pt x="2132675" y="1600687"/>
                </a:lnTo>
                <a:lnTo>
                  <a:pt x="2044433" y="1600687"/>
                </a:lnTo>
                <a:lnTo>
                  <a:pt x="1986204" y="1600687"/>
                </a:lnTo>
                <a:lnTo>
                  <a:pt x="1704379" y="1600687"/>
                </a:lnTo>
                <a:lnTo>
                  <a:pt x="1650317" y="1600687"/>
                </a:lnTo>
                <a:lnTo>
                  <a:pt x="1646151" y="1600687"/>
                </a:lnTo>
                <a:lnTo>
                  <a:pt x="1592089" y="1600687"/>
                </a:lnTo>
                <a:lnTo>
                  <a:pt x="1575397" y="1600687"/>
                </a:lnTo>
                <a:lnTo>
                  <a:pt x="1517168" y="1600687"/>
                </a:lnTo>
                <a:lnTo>
                  <a:pt x="1503847" y="1600687"/>
                </a:lnTo>
                <a:lnTo>
                  <a:pt x="1445618" y="1600687"/>
                </a:lnTo>
                <a:lnTo>
                  <a:pt x="1311218" y="1600687"/>
                </a:lnTo>
                <a:lnTo>
                  <a:pt x="1252989" y="1600687"/>
                </a:lnTo>
                <a:lnTo>
                  <a:pt x="1164747" y="1600687"/>
                </a:lnTo>
                <a:lnTo>
                  <a:pt x="1163793" y="1600687"/>
                </a:lnTo>
                <a:lnTo>
                  <a:pt x="1106519" y="1600687"/>
                </a:lnTo>
                <a:lnTo>
                  <a:pt x="1105565" y="1600687"/>
                </a:lnTo>
                <a:lnTo>
                  <a:pt x="1034811" y="1600687"/>
                </a:lnTo>
                <a:lnTo>
                  <a:pt x="976582" y="1600687"/>
                </a:lnTo>
                <a:lnTo>
                  <a:pt x="929726" y="1600687"/>
                </a:lnTo>
                <a:lnTo>
                  <a:pt x="871497" y="1600687"/>
                </a:lnTo>
                <a:lnTo>
                  <a:pt x="800743" y="1600687"/>
                </a:lnTo>
                <a:lnTo>
                  <a:pt x="770632" y="1600687"/>
                </a:lnTo>
                <a:lnTo>
                  <a:pt x="742515" y="1600687"/>
                </a:lnTo>
                <a:lnTo>
                  <a:pt x="712403" y="1600687"/>
                </a:lnTo>
                <a:lnTo>
                  <a:pt x="624161" y="1600687"/>
                </a:lnTo>
                <a:lnTo>
                  <a:pt x="565933" y="1600687"/>
                </a:lnTo>
                <a:lnTo>
                  <a:pt x="389140" y="1600687"/>
                </a:lnTo>
                <a:lnTo>
                  <a:pt x="330911" y="1600687"/>
                </a:lnTo>
                <a:lnTo>
                  <a:pt x="260157" y="1600687"/>
                </a:lnTo>
                <a:lnTo>
                  <a:pt x="201929" y="1600687"/>
                </a:lnTo>
                <a:cubicBezTo>
                  <a:pt x="104348" y="1600687"/>
                  <a:pt x="22933" y="1522085"/>
                  <a:pt x="4104" y="1417594"/>
                </a:cubicBezTo>
                <a:lnTo>
                  <a:pt x="1720" y="1390738"/>
                </a:lnTo>
                <a:lnTo>
                  <a:pt x="0" y="1390738"/>
                </a:lnTo>
                <a:lnTo>
                  <a:pt x="0" y="1262944"/>
                </a:lnTo>
                <a:lnTo>
                  <a:pt x="0" y="966253"/>
                </a:lnTo>
                <a:lnTo>
                  <a:pt x="0" y="853718"/>
                </a:lnTo>
                <a:lnTo>
                  <a:pt x="0" y="623226"/>
                </a:lnTo>
                <a:lnTo>
                  <a:pt x="0" y="495433"/>
                </a:lnTo>
                <a:lnTo>
                  <a:pt x="0" y="290379"/>
                </a:lnTo>
                <a:lnTo>
                  <a:pt x="0" y="177845"/>
                </a:lnTo>
                <a:cubicBezTo>
                  <a:pt x="0" y="80544"/>
                  <a:pt x="89572" y="1666"/>
                  <a:pt x="200066" y="1666"/>
                </a:cubicBezTo>
                <a:lnTo>
                  <a:pt x="258295" y="1666"/>
                </a:lnTo>
                <a:lnTo>
                  <a:pt x="740652" y="1666"/>
                </a:lnTo>
                <a:lnTo>
                  <a:pt x="796046" y="1666"/>
                </a:lnTo>
                <a:close/>
              </a:path>
            </a:pathLst>
          </a:custGeom>
          <a:ln w="38100">
            <a:noFill/>
          </a:ln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61D34034-93C7-4CC7-A910-19B351A8128F}"/>
              </a:ext>
            </a:extLst>
          </p:cNvPr>
          <p:cNvSpPr/>
          <p:nvPr/>
        </p:nvSpPr>
        <p:spPr>
          <a:xfrm>
            <a:off x="186805" y="1318720"/>
            <a:ext cx="3684433" cy="1141543"/>
          </a:xfrm>
          <a:prstGeom prst="roundRect">
            <a:avLst>
              <a:gd name="adj" fmla="val 20288"/>
            </a:avLst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5B9516-694F-4068-BB3F-D5FB02A7C8DC}"/>
              </a:ext>
            </a:extLst>
          </p:cNvPr>
          <p:cNvSpPr txBox="1"/>
          <p:nvPr/>
        </p:nvSpPr>
        <p:spPr>
          <a:xfrm>
            <a:off x="188542" y="1454498"/>
            <a:ext cx="3682697" cy="931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694" marR="6694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Helvetica Bold" panose="00000500000000000000" pitchFamily="50" charset="0"/>
                <a:cs typeface="Arial" panose="020B0604020202020204" pitchFamily="34" charset="0"/>
              </a:rPr>
              <a:t>«СКОЛКОВО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инновационный центр </a:t>
            </a:r>
            <a:endParaRPr lang="en-US" sz="12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7A95BE-60B9-41D7-98E7-52F6C682D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824" y="140972"/>
            <a:ext cx="1527850" cy="4169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7400496-F346-47D4-A3A6-CF75B48E6A31}"/>
              </a:ext>
            </a:extLst>
          </p:cNvPr>
          <p:cNvSpPr/>
          <p:nvPr/>
        </p:nvSpPr>
        <p:spPr>
          <a:xfrm>
            <a:off x="8489576" y="5852565"/>
            <a:ext cx="2673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A202"/>
              </a:buClr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ПОДРОБНЕЕ</a:t>
            </a:r>
          </a:p>
          <a:p>
            <a:r>
              <a:rPr lang="ru-RU" sz="1200" dirty="0">
                <a:solidFill>
                  <a:schemeClr val="bg1"/>
                </a:solidFill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Вебинар «Как стать участником»</a:t>
            </a:r>
            <a:endParaRPr lang="ru-RU" sz="1100" dirty="0">
              <a:solidFill>
                <a:schemeClr val="bg1"/>
              </a:solidFill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F776E0-7E32-4B4A-9F95-40C44100A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536" y="5780618"/>
            <a:ext cx="842818" cy="8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4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3&quot;/&gt;&lt;CPresentation id=&quot;1&quot;&gt;&lt;m_precDefaultNumber/&gt;&lt;m_precDefaultPercent/&gt;&lt;m_precDefaultDate/&gt;&lt;m_precDefaultYear/&gt;&lt;m_precDefaultQuarter/&gt;&lt;m_precDefaultMonth/&gt;&lt;m_precDefaultWeek/&gt;&lt;m_precDefaultDay/&gt;&lt;m_mruColor&gt;&lt;m_vecMRU length=&quot;2&quot;&gt;&lt;elem m_fUsage=&quot;4.68559000000000040000E+000&quot;&gt;&lt;m_msothmcolidx val=&quot;0&quot;/&gt;&lt;m_rgb r=&quot;e0&quot; g=&quot;e0&quot; b=&quot;68&quot;/&gt;&lt;m_ppcolschidx tagver0=&quot;23004&quot; tagname0=&quot;m_ppcolschidxUNRECOGNIZED&quot; val=&quot;0&quot;/&gt;&lt;m_nBrightness val=&quot;0&quot;/&gt;&lt;/elem&gt;&lt;elem m_fUsage=&quot;5.31441000000000160000E-001&quot;&gt;&lt;m_msothmcolidx val=&quot;0&quot;/&gt;&lt;m_rgb r=&quot;d0&quot; g=&quot;ed&quot; b=&quot;fc&quot;/&gt;&lt;m_ppcolschidx tagver0=&quot;23004&quot; tagname0=&quot;m_ppcolschidxUNRECOGNIZED&quot; val=&quot;0&quot;/&gt;&lt;m_nBrightness val=&quot;0&quot;/&gt;&lt;/elem&gt;&lt;/m_vecMRU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B1E1F"/>
      </a:dk1>
      <a:lt1>
        <a:srgbClr val="FFFFFF"/>
      </a:lt1>
      <a:dk2>
        <a:srgbClr val="000000"/>
      </a:dk2>
      <a:lt2>
        <a:srgbClr val="B4FE07"/>
      </a:lt2>
      <a:accent1>
        <a:srgbClr val="F1C200"/>
      </a:accent1>
      <a:accent2>
        <a:srgbClr val="FE491E"/>
      </a:accent2>
      <a:accent3>
        <a:srgbClr val="00C8C7"/>
      </a:accent3>
      <a:accent4>
        <a:srgbClr val="2452B8"/>
      </a:accent4>
      <a:accent5>
        <a:srgbClr val="17205D"/>
      </a:accent5>
      <a:accent6>
        <a:srgbClr val="5C0F8B"/>
      </a:accent6>
      <a:hlink>
        <a:srgbClr val="0563C1"/>
      </a:hlink>
      <a:folHlink>
        <a:srgbClr val="4D57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113639</TotalTime>
  <Words>332</Words>
  <Application>Microsoft Office PowerPoint</Application>
  <PresentationFormat>Произвольный</PresentationFormat>
  <Paragraphs>56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Pertsovskiy Oleg</dc:creator>
  <cp:lastModifiedBy>Бритовская</cp:lastModifiedBy>
  <cp:revision>2385</cp:revision>
  <cp:lastPrinted>2023-02-20T10:15:35Z</cp:lastPrinted>
  <dcterms:created xsi:type="dcterms:W3CDTF">2012-12-13T08:29:57Z</dcterms:created>
  <dcterms:modified xsi:type="dcterms:W3CDTF">2023-08-10T07:28:15Z</dcterms:modified>
</cp:coreProperties>
</file>