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A4DA"/>
    <a:srgbClr val="3C6FA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2" d="100"/>
          <a:sy n="102" d="100"/>
        </p:scale>
        <p:origin x="-1262" y="-21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BCFE1-3CB1-4A57-81DD-10922D8AE1A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AB9FA-1986-441E-9ADF-7B4EC269365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АЗДНИКИ\ПРАЗДНИКИ 2025\НОВЫЙ ГОД 2025\БИЗНЕС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07" y="219350"/>
            <a:ext cx="9116294" cy="645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71604" y="3000372"/>
            <a:ext cx="6000792" cy="2857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928670"/>
            <a:ext cx="7286676" cy="2143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УК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643042" y="1142984"/>
            <a:ext cx="5950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ve" pitchFamily="2" charset="0"/>
              </a:rPr>
              <a:t>ГОРОД УЛЬЯНОВСК</a:t>
            </a:r>
            <a:endParaRPr lang="ru-RU" sz="48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ve" pitchFamily="2" charset="0"/>
            </a:endParaRPr>
          </a:p>
        </p:txBody>
      </p:sp>
      <p:pic>
        <p:nvPicPr>
          <p:cNvPr id="1028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428868"/>
            <a:ext cx="3786214" cy="281247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643438" y="2652781"/>
            <a:ext cx="38576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azeta Sans Serif" pitchFamily="34" charset="0"/>
              </a:rPr>
              <a:t>Предложения по оформлению витринного пространства для объектов бизнеса к новому году и рождеству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  <a:latin typeface="Gazeta Sans Serif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14876" y="5143512"/>
            <a:ext cx="3786214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714876" y="4929198"/>
            <a:ext cx="3786214" cy="1428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144000" cy="6465455"/>
          </a:xfrm>
          <a:prstGeom prst="rect">
            <a:avLst/>
          </a:prstGeom>
        </p:spPr>
      </p:pic>
      <p:pic>
        <p:nvPicPr>
          <p:cNvPr id="4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4714884"/>
            <a:ext cx="1500198" cy="11143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643966" y="4500570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72"/>
            <a:ext cx="9144000" cy="6465455"/>
          </a:xfrm>
          <a:prstGeom prst="rect">
            <a:avLst/>
          </a:prstGeom>
        </p:spPr>
      </p:pic>
      <p:pic>
        <p:nvPicPr>
          <p:cNvPr id="7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4714884"/>
            <a:ext cx="1500198" cy="11143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643966" y="4500570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72"/>
            <a:ext cx="9144000" cy="6465455"/>
          </a:xfrm>
          <a:prstGeom prst="rect">
            <a:avLst/>
          </a:prstGeom>
        </p:spPr>
      </p:pic>
      <p:pic>
        <p:nvPicPr>
          <p:cNvPr id="4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4714884"/>
            <a:ext cx="1500198" cy="11143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643966" y="4500570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72"/>
            <a:ext cx="9144000" cy="6465455"/>
          </a:xfrm>
          <a:prstGeom prst="rect">
            <a:avLst/>
          </a:prstGeom>
        </p:spPr>
      </p:pic>
      <p:pic>
        <p:nvPicPr>
          <p:cNvPr id="4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4714884"/>
            <a:ext cx="1500198" cy="11143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643966" y="4500570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72"/>
            <a:ext cx="9144000" cy="6465455"/>
          </a:xfrm>
          <a:prstGeom prst="rect">
            <a:avLst/>
          </a:prstGeom>
        </p:spPr>
      </p:pic>
      <p:pic>
        <p:nvPicPr>
          <p:cNvPr id="4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4714884"/>
            <a:ext cx="1500198" cy="11143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643966" y="4500570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72"/>
            <a:ext cx="9144000" cy="64654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643966" y="4500570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58214" y="4500570"/>
            <a:ext cx="785786" cy="1285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  <p:pic>
        <p:nvPicPr>
          <p:cNvPr id="16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5139407"/>
            <a:ext cx="928694" cy="689852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8643966" y="4652970"/>
            <a:ext cx="428628" cy="1285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72"/>
            <a:ext cx="9144000" cy="64654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643966" y="4500570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58214" y="4500570"/>
            <a:ext cx="785786" cy="1285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  <p:pic>
        <p:nvPicPr>
          <p:cNvPr id="11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5139407"/>
            <a:ext cx="928694" cy="68985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643966" y="4652970"/>
            <a:ext cx="428628" cy="1285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72"/>
            <a:ext cx="9144000" cy="64654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358214" y="4500570"/>
            <a:ext cx="785786" cy="1285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  <p:pic>
        <p:nvPicPr>
          <p:cNvPr id="11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5139407"/>
            <a:ext cx="928694" cy="68985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643966" y="4652970"/>
            <a:ext cx="428628" cy="1285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72"/>
            <a:ext cx="9144000" cy="64654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58214" y="4500570"/>
            <a:ext cx="785786" cy="1285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5857892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5763300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  <p:pic>
        <p:nvPicPr>
          <p:cNvPr id="4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5139407"/>
            <a:ext cx="928694" cy="6898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643966" y="4652970"/>
            <a:ext cx="428628" cy="1285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D:\ПРАЗДНИКИ\ПРАЗДНИКИ 2025\НОВЫЙ ГОД 2025\БИЗНЕС\Новая папка\elochnye-igrushki-iz-lampochek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448" y="260648"/>
            <a:ext cx="4063536" cy="325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ПРАЗДНИКИ\ПРАЗДНИКИ 2025\НОВЫЙ ГОД 2025\БИЗНЕС\Новая папка\eshhe-pingvi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0827" y="236663"/>
            <a:ext cx="4139645" cy="477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ПРАЗДНИКИ\ПРАЗДНИКИ 2025\НОВЫЙ ГОД 2025\БИЗНЕС\Новая папка\novogodnie-igrushki-svoimi-rukami-iz-staryx-lampoche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839" y="3679940"/>
            <a:ext cx="4077145" cy="278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96" y="5143512"/>
            <a:ext cx="1500198" cy="11143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643966" y="5143512"/>
            <a:ext cx="500034" cy="142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715272" y="6286520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572396" y="6191928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995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ПРАЗДНИКИ\ПРАЗДНИКИ 2025\НОВЫЙ ГОД 2025\БИЗНЕС\Новая папка\elochnye-igrushki-iz-lampochek-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6264696" cy="621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5143512"/>
            <a:ext cx="1500198" cy="11143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643966" y="4929198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6286520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6191928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0576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ПРАЗДНИКИ\ПРАЗДНИКИ 2025\НОВЫЙ ГОД 2025\БИЗНЕС\Новая папка\1500043740_shish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6521389" cy="620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5143512"/>
            <a:ext cx="1500198" cy="11143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643966" y="4929198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6286520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6191928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788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037\Downloads\81b7dcebe824b7bdba823415460337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6835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5143512"/>
            <a:ext cx="1500198" cy="11143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643966" y="4929198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5272" y="6286520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6191928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4765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user037\Downloads\8abf0c8f-69ab-51d4-ae28-73245c7fd738.jf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2880320" cy="281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user037\Downloads\97504302017eaad6f5d1b573baa1a4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1963" y="509387"/>
            <a:ext cx="2917330" cy="277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user037\Downloads\c9436c59dc09ef78333125ad79a3af5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410" y="3623205"/>
            <a:ext cx="2886421" cy="275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user037\Downloads\ad36f2dd19b954988180b729471aecb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5316" y="3623205"/>
            <a:ext cx="2154147" cy="287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user037\Downloads\1774a816ee8bccd3b9fbcebba07d368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09387"/>
            <a:ext cx="1851569" cy="277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O:\Документы\Ирина Матвеева\Новый год 2027\Козлик + 2027 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72396" y="5143512"/>
            <a:ext cx="1500198" cy="111437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8643966" y="4929198"/>
            <a:ext cx="500034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15272" y="6286520"/>
            <a:ext cx="1428728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72396" y="6191928"/>
            <a:ext cx="114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noFill/>
                <a:latin typeface="Archive" pitchFamily="2" charset="0"/>
              </a:rPr>
              <a:t>2027</a:t>
            </a:r>
            <a:endParaRPr lang="ru-RU" sz="2800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noFill/>
              <a:latin typeface="Archiv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6917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68</Words>
  <Application>Microsoft Office PowerPoint</Application>
  <PresentationFormat>Экран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Блинова Алина Антоновна</dc:creator>
  <cp:lastModifiedBy>a.blinova</cp:lastModifiedBy>
  <cp:revision>7</cp:revision>
  <dcterms:created xsi:type="dcterms:W3CDTF">2023-10-30T09:19:45Z</dcterms:created>
  <dcterms:modified xsi:type="dcterms:W3CDTF">2026-09-30T12:22:13Z</dcterms:modified>
</cp:coreProperties>
</file>